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35"/>
  </p:notesMasterIdLst>
  <p:handoutMasterIdLst>
    <p:handoutMasterId r:id="rId36"/>
  </p:handoutMasterIdLst>
  <p:sldIdLst>
    <p:sldId id="315" r:id="rId5"/>
    <p:sldId id="369" r:id="rId6"/>
    <p:sldId id="305" r:id="rId7"/>
    <p:sldId id="316" r:id="rId8"/>
    <p:sldId id="317" r:id="rId9"/>
    <p:sldId id="327" r:id="rId10"/>
    <p:sldId id="320" r:id="rId11"/>
    <p:sldId id="328" r:id="rId12"/>
    <p:sldId id="338" r:id="rId13"/>
    <p:sldId id="337" r:id="rId14"/>
    <p:sldId id="339" r:id="rId15"/>
    <p:sldId id="340" r:id="rId16"/>
    <p:sldId id="336" r:id="rId17"/>
    <p:sldId id="341" r:id="rId18"/>
    <p:sldId id="342" r:id="rId19"/>
    <p:sldId id="335" r:id="rId20"/>
    <p:sldId id="343" r:id="rId21"/>
    <p:sldId id="344" r:id="rId22"/>
    <p:sldId id="334" r:id="rId23"/>
    <p:sldId id="333" r:id="rId24"/>
    <p:sldId id="332" r:id="rId25"/>
    <p:sldId id="331" r:id="rId26"/>
    <p:sldId id="345" r:id="rId27"/>
    <p:sldId id="346" r:id="rId28"/>
    <p:sldId id="330" r:id="rId29"/>
    <p:sldId id="347" r:id="rId30"/>
    <p:sldId id="329" r:id="rId31"/>
    <p:sldId id="321" r:id="rId32"/>
    <p:sldId id="324" r:id="rId33"/>
    <p:sldId id="32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B1AA070-DB3C-6F50-B9DC-0CA7C49DC36C}" name="ETSE Sophie" initials="ES" userId="S::BROWNSO@int.consilium.europa.eu::61056e0e-f4dc-48ac-a400-9fdeddd6286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CDD0"/>
    <a:srgbClr val="003399"/>
    <a:srgbClr val="010101"/>
    <a:srgbClr val="D9F2FB"/>
    <a:srgbClr val="DEFBFF"/>
    <a:srgbClr val="1C45EF"/>
    <a:srgbClr val="404A52"/>
    <a:srgbClr val="283C5A"/>
    <a:srgbClr val="FF6E1F"/>
    <a:srgbClr val="CC58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0" autoAdjust="0"/>
    <p:restoredTop sz="81154" autoAdjust="0"/>
  </p:normalViewPr>
  <p:slideViewPr>
    <p:cSldViewPr snapToGrid="0" snapToObjects="1">
      <p:cViewPr varScale="1">
        <p:scale>
          <a:sx n="90" d="100"/>
          <a:sy n="90" d="100"/>
        </p:scale>
        <p:origin x="144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272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5B89716-FB31-814E-A9A1-4BC8CCA119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8A9A6D-9D79-8A41-9109-B3C0D2D55B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91D34-D5AA-8449-B76D-42F7568F350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6E4C4D-FBD9-2041-BC11-E8B4E09D3E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106DF9-C269-6B4A-84EA-F936920CF9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D836A-D731-144E-ACF1-2FC25DECEB1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381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70F54-0627-1347-A792-378D0B60C1D0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025F9-099E-284D-A451-A888FA1824E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1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025F9-099E-284D-A451-A888FA1824E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632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025F9-099E-284D-A451-A888FA1824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3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>
                <a:latin typeface="Arial" panose="020B0604020202020204" pitchFamily="34" charset="0"/>
                <a:ea typeface="ＭＳ Ｐゴシック" panose="020B0600070205080204" pitchFamily="34" charset="-128"/>
              </a:rPr>
              <a:t>La Polonia ha aderito nel 2004</a:t>
            </a:r>
          </a:p>
          <a:p>
            <a:r>
              <a:rPr lang="it-IT">
                <a:latin typeface="Arial" panose="020B0604020202020204" pitchFamily="34" charset="0"/>
                <a:ea typeface="ＭＳ Ｐゴシック" panose="020B0600070205080204" pitchFamily="34" charset="-128"/>
              </a:rPr>
              <a:t>La Spagna ha aderito nel 1986</a:t>
            </a:r>
          </a:p>
          <a:p>
            <a:r>
              <a:rPr lang="it-IT">
                <a:latin typeface="Arial" panose="020B0604020202020204" pitchFamily="34" charset="0"/>
                <a:ea typeface="ＭＳ Ｐゴシック" panose="020B0600070205080204" pitchFamily="34" charset="-128"/>
              </a:rPr>
              <a:t>La Danimarca ha aderito nel 1973</a:t>
            </a:r>
          </a:p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025F9-099E-284D-A451-A888FA1824E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32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r>
              <a:rPr lang="it-IT" sz="1200" b="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10 nuovi paesi hanno aderito all'UE nel 2004</a:t>
            </a:r>
          </a:p>
          <a:p>
            <a:r>
              <a:rPr lang="it-IT" b="0">
                <a:latin typeface="Arial" panose="020B0604020202020204" pitchFamily="34" charset="0"/>
                <a:ea typeface="ＭＳ Ｐゴシック" panose="020B0600070205080204" pitchFamily="34" charset="-128"/>
              </a:rPr>
              <a:t>La Spagna ha vinto per la prima volta l'Eurovision nel 1968</a:t>
            </a:r>
          </a:p>
          <a:p>
            <a:r>
              <a:rPr lang="it-IT" b="0">
                <a:latin typeface="Arial" panose="020B0604020202020204" pitchFamily="34" charset="0"/>
                <a:ea typeface="ＭＳ Ｐゴシック" panose="020B0600070205080204" pitchFamily="34" charset="-128"/>
              </a:rPr>
              <a:t>Le prime elezioni del Parlamento europeo si sono tenute nel 1979</a:t>
            </a:r>
          </a:p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025F9-099E-284D-A451-A888FA1824E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65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Cipro, Malta e Irlanda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025F9-099E-284D-A451-A888FA1824E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77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La Danimarca ha vinto nel 1992</a:t>
            </a:r>
          </a:p>
          <a:p>
            <a:r>
              <a:rPr lang="it-IT"/>
              <a:t>Il Portogallo ha vinto nel 2016</a:t>
            </a:r>
          </a:p>
          <a:p>
            <a:r>
              <a:rPr lang="it-IT"/>
              <a:t>La Grecia ha vinto nel 2004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025F9-099E-284D-A451-A888FA1824E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33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>
                <a:latin typeface="Arial" panose="020B0604020202020204" pitchFamily="34" charset="0"/>
                <a:ea typeface="ＭＳ Ｐゴシック" panose="020B0600070205080204" pitchFamily="34" charset="-128"/>
              </a:rPr>
              <a:t>Belgio, Estonia, Germania</a:t>
            </a:r>
          </a:p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025F9-099E-284D-A451-A888FA1824E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255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ener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BD0CD2C-A1E3-B269-4C56-E064C9DDD9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707A15-60B7-A141-AE22-81AC61979D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r="12813"/>
          <a:stretch/>
        </p:blipFill>
        <p:spPr>
          <a:xfrm>
            <a:off x="6200264" y="0"/>
            <a:ext cx="5991736" cy="509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5856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 slide with pictur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19BC032-0CBB-2D4C-8E59-5E4AEC9FC6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29118" y="2942037"/>
            <a:ext cx="4673600" cy="377026"/>
          </a:xfrm>
          <a:prstGeom prst="rect">
            <a:avLst/>
          </a:prstGeom>
          <a:solidFill>
            <a:schemeClr val="accent1"/>
          </a:solidFill>
        </p:spPr>
        <p:txBody>
          <a:bodyPr anchor="ctr" anchorCtr="0">
            <a:spAutoFit/>
          </a:bodyPr>
          <a:lstStyle>
            <a:lvl1pPr marL="0" indent="0">
              <a:buFontTx/>
              <a:buNone/>
              <a:defRPr sz="2000" b="0" i="0" spc="0">
                <a:solidFill>
                  <a:schemeClr val="bg1"/>
                </a:solidFill>
                <a:latin typeface="Source Sans 3" panose="020B0303030403020204" pitchFamily="34" charset="0"/>
              </a:defRPr>
            </a:lvl1pPr>
          </a:lstStyle>
          <a:p>
            <a:pPr lvl="0"/>
            <a:r>
              <a:rPr lang="en-US" dirty="0"/>
              <a:t>Click here to add a header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5C1FDD4-A79E-124F-94CA-01EE2CB03E2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29118" y="3485045"/>
            <a:ext cx="4673601" cy="1320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</a:lstStyle>
          <a:p>
            <a:pPr lvl="0"/>
            <a:r>
              <a:rPr lang="en-US" dirty="0"/>
              <a:t>Click here to add this sample highlight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14826D-DAE6-3446-A5C3-4703B360F7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2932" y="1241507"/>
            <a:ext cx="5232400" cy="506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18792C-212E-F3AC-6C0F-42C42CB5F1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8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ABB833F7-3491-5341-BC53-F799D4ADE2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6795" y="774145"/>
            <a:ext cx="9612548" cy="9878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tabLst/>
              <a:defRPr sz="32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0" indent="0">
              <a:buFontTx/>
              <a:buNone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Click here to edit this title</a:t>
            </a:r>
          </a:p>
          <a:p>
            <a:pPr lvl="1"/>
            <a:r>
              <a:rPr lang="en-US" dirty="0"/>
              <a:t>Click here to edit this subtitle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FB04B07-B818-234D-999E-DE9BDE0705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42640" y="2159000"/>
            <a:ext cx="3208337" cy="3543300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</p:spPr>
        <p:txBody>
          <a:bodyPr lIns="180000" tIns="180000" rIns="180000" bIns="180000"/>
          <a:lstStyle>
            <a:lvl1pPr marL="0" indent="0">
              <a:buNone/>
              <a:tabLst/>
              <a:defRPr sz="2000" b="1" i="0">
                <a:solidFill>
                  <a:schemeClr val="tx2"/>
                </a:solidFill>
                <a:latin typeface="Source Sans 3 Semibold" panose="020B0303030403020204" pitchFamily="34" charset="0"/>
              </a:defRPr>
            </a:lvl1pPr>
            <a:lvl2pPr marL="0" indent="0">
              <a:buNone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  <a:lvl3pPr marL="266700" indent="-228600">
              <a:buClr>
                <a:srgbClr val="1C45EF"/>
              </a:buClr>
              <a:buSzPct val="150000"/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3pPr>
            <a:lvl4pPr marL="533400" indent="-228600"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  <a:tabLst/>
              <a:defRPr sz="16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4pPr>
          </a:lstStyle>
          <a:p>
            <a:pPr lvl="0"/>
            <a:r>
              <a:rPr lang="en-US" dirty="0"/>
              <a:t>Click to edit header</a:t>
            </a:r>
          </a:p>
          <a:p>
            <a:pPr lvl="1"/>
            <a:r>
              <a:rPr lang="en-US" dirty="0"/>
              <a:t>Click to edit text</a:t>
            </a:r>
          </a:p>
          <a:p>
            <a:pPr lvl="2"/>
            <a:r>
              <a:rPr lang="en-US" dirty="0"/>
              <a:t>Click to edit list first level</a:t>
            </a:r>
          </a:p>
          <a:p>
            <a:pPr lvl="3"/>
            <a:r>
              <a:rPr lang="en-US" dirty="0"/>
              <a:t>Click to edit list second level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5CED8ECD-82D5-794B-BF74-EB97F94AE4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6795" y="2196722"/>
            <a:ext cx="3208337" cy="3543300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</p:spPr>
        <p:txBody>
          <a:bodyPr lIns="180000" tIns="180000" rIns="180000" bIns="180000"/>
          <a:lstStyle>
            <a:lvl1pPr marL="0" indent="0">
              <a:buNone/>
              <a:tabLst/>
              <a:defRPr sz="2000" b="1" i="0">
                <a:solidFill>
                  <a:schemeClr val="tx2"/>
                </a:solidFill>
                <a:latin typeface="Source Sans 3 Semibold" panose="020B0303030403020204" pitchFamily="34" charset="0"/>
              </a:defRPr>
            </a:lvl1pPr>
            <a:lvl2pPr marL="0" indent="0">
              <a:buNone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  <a:lvl3pPr marL="266700" indent="-228600">
              <a:buClr>
                <a:srgbClr val="1C45EF"/>
              </a:buClr>
              <a:buSzPct val="150000"/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3pPr>
            <a:lvl4pPr marL="533400" indent="-228600"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  <a:tabLst/>
              <a:defRPr sz="16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4pPr>
          </a:lstStyle>
          <a:p>
            <a:pPr lvl="0"/>
            <a:r>
              <a:rPr lang="en-US" dirty="0"/>
              <a:t>Click to edit header</a:t>
            </a:r>
          </a:p>
          <a:p>
            <a:pPr lvl="1"/>
            <a:r>
              <a:rPr lang="en-US" dirty="0"/>
              <a:t>Click to edit text</a:t>
            </a:r>
          </a:p>
          <a:p>
            <a:pPr lvl="2"/>
            <a:r>
              <a:rPr lang="en-US" dirty="0"/>
              <a:t>Click to edit list first level</a:t>
            </a:r>
          </a:p>
          <a:p>
            <a:pPr lvl="3"/>
            <a:r>
              <a:rPr lang="en-US" dirty="0"/>
              <a:t>Click to edit list second level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2607071B-4771-844D-8A41-10722BB2523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49717" y="2166196"/>
            <a:ext cx="3208337" cy="3543300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</p:spPr>
        <p:txBody>
          <a:bodyPr lIns="180000" tIns="180000" rIns="180000" bIns="180000"/>
          <a:lstStyle>
            <a:lvl1pPr marL="0" indent="0">
              <a:buNone/>
              <a:tabLst/>
              <a:defRPr sz="2000" b="1" i="0">
                <a:solidFill>
                  <a:schemeClr val="tx2"/>
                </a:solidFill>
                <a:latin typeface="Source Sans 3 Semibold" panose="020B0303030403020204" pitchFamily="34" charset="0"/>
              </a:defRPr>
            </a:lvl1pPr>
            <a:lvl2pPr marL="0" indent="0">
              <a:buNone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  <a:lvl3pPr marL="266700" indent="-228600">
              <a:buClr>
                <a:srgbClr val="1C45EF"/>
              </a:buClr>
              <a:buSzPct val="150000"/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3pPr>
            <a:lvl4pPr marL="533400" indent="-228600"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  <a:tabLst/>
              <a:defRPr sz="16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4pPr>
          </a:lstStyle>
          <a:p>
            <a:pPr lvl="0"/>
            <a:r>
              <a:rPr lang="en-US" dirty="0"/>
              <a:t>Click to edit header</a:t>
            </a:r>
          </a:p>
          <a:p>
            <a:pPr lvl="1"/>
            <a:r>
              <a:rPr lang="en-US" dirty="0"/>
              <a:t>Click to edit text</a:t>
            </a:r>
          </a:p>
          <a:p>
            <a:pPr lvl="2"/>
            <a:r>
              <a:rPr lang="en-US" dirty="0"/>
              <a:t>Click to edit list first level</a:t>
            </a:r>
          </a:p>
          <a:p>
            <a:pPr lvl="3"/>
            <a:r>
              <a:rPr lang="en-US" dirty="0"/>
              <a:t>Click to edit list second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89042C-1009-F645-75DE-18C8F3CF28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35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ABB833F7-3491-5341-BC53-F799D4ADE2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6795" y="774145"/>
            <a:ext cx="9612548" cy="9878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tabLst/>
              <a:defRPr sz="32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0" indent="0">
              <a:buFontTx/>
              <a:buNone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Click here to edit this title</a:t>
            </a:r>
          </a:p>
          <a:p>
            <a:pPr lvl="1"/>
            <a:r>
              <a:rPr lang="en-US" dirty="0"/>
              <a:t>Click here to edit this subtitle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0F76FFA-2B8D-3940-A3FA-AB37CB39B4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6795" y="4109676"/>
            <a:ext cx="5186805" cy="1771650"/>
          </a:xfrm>
          <a:prstGeom prst="rect">
            <a:avLst/>
          </a:prstGeom>
          <a:solidFill>
            <a:srgbClr val="D9F2FB">
              <a:alpha val="20000"/>
            </a:srgbClr>
          </a:solidFill>
        </p:spPr>
        <p:txBody>
          <a:bodyPr lIns="180000" tIns="180000" rIns="180000" bIns="180000"/>
          <a:lstStyle>
            <a:lvl1pPr marL="0" indent="0">
              <a:buNone/>
              <a:tabLst/>
              <a:defRPr sz="2000" b="1" i="0">
                <a:solidFill>
                  <a:schemeClr val="tx2"/>
                </a:solidFill>
                <a:latin typeface="Source Sans 3 Semibold" panose="020B0303030403020204" pitchFamily="34" charset="0"/>
              </a:defRPr>
            </a:lvl1pPr>
            <a:lvl2pPr marL="0" indent="0">
              <a:buNone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  <a:lvl3pPr marL="266700" indent="-228600">
              <a:buClr>
                <a:srgbClr val="1C45EF"/>
              </a:buClr>
              <a:buSzPct val="150000"/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3pPr>
            <a:lvl4pPr marL="533400" indent="-228600"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  <a:tabLst/>
              <a:defRPr sz="16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4pPr>
          </a:lstStyle>
          <a:p>
            <a:pPr lvl="0"/>
            <a:r>
              <a:rPr lang="en-US" dirty="0"/>
              <a:t>Click to edit header</a:t>
            </a:r>
          </a:p>
          <a:p>
            <a:pPr lvl="1"/>
            <a:r>
              <a:rPr lang="en-US" dirty="0"/>
              <a:t>Click to edit text</a:t>
            </a:r>
          </a:p>
          <a:p>
            <a:pPr lvl="2"/>
            <a:r>
              <a:rPr lang="en-US" dirty="0"/>
              <a:t>Click to edit list first level</a:t>
            </a:r>
          </a:p>
          <a:p>
            <a:pPr lvl="3"/>
            <a:r>
              <a:rPr lang="en-US" dirty="0"/>
              <a:t>Click to edit list second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856EA61-4360-1446-800C-0AB2462BCF8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6794" y="2115776"/>
            <a:ext cx="5186805" cy="1771650"/>
          </a:xfrm>
          <a:prstGeom prst="rect">
            <a:avLst/>
          </a:prstGeom>
          <a:solidFill>
            <a:srgbClr val="D9F2FB">
              <a:alpha val="20000"/>
            </a:srgbClr>
          </a:solidFill>
        </p:spPr>
        <p:txBody>
          <a:bodyPr lIns="180000" tIns="180000" rIns="180000" bIns="180000"/>
          <a:lstStyle>
            <a:lvl1pPr marL="0" indent="0">
              <a:buNone/>
              <a:tabLst/>
              <a:defRPr sz="2000" b="1" i="0">
                <a:solidFill>
                  <a:schemeClr val="tx2"/>
                </a:solidFill>
                <a:latin typeface="Source Sans 3 Semibold" panose="020B0303030403020204" pitchFamily="34" charset="0"/>
              </a:defRPr>
            </a:lvl1pPr>
            <a:lvl2pPr marL="0" indent="0">
              <a:buNone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  <a:lvl3pPr marL="266700" indent="-228600">
              <a:buClr>
                <a:srgbClr val="1C45EF"/>
              </a:buClr>
              <a:buSzPct val="150000"/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3pPr>
            <a:lvl4pPr marL="533400" indent="-228600"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  <a:tabLst/>
              <a:defRPr sz="16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4pPr>
          </a:lstStyle>
          <a:p>
            <a:pPr lvl="0"/>
            <a:r>
              <a:rPr lang="en-US" dirty="0"/>
              <a:t>Click to edit header</a:t>
            </a:r>
          </a:p>
          <a:p>
            <a:pPr lvl="1"/>
            <a:r>
              <a:rPr lang="en-US" dirty="0"/>
              <a:t>Click to edit text</a:t>
            </a:r>
          </a:p>
          <a:p>
            <a:pPr lvl="2"/>
            <a:r>
              <a:rPr lang="en-US" dirty="0"/>
              <a:t>Click to edit list first level</a:t>
            </a:r>
          </a:p>
          <a:p>
            <a:pPr lvl="3"/>
            <a:r>
              <a:rPr lang="en-US" dirty="0"/>
              <a:t>Click to edit list second level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10589090-31FC-BF48-887A-E2411848E2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66533" y="2115776"/>
            <a:ext cx="5186805" cy="1771650"/>
          </a:xfrm>
          <a:prstGeom prst="rect">
            <a:avLst/>
          </a:prstGeom>
          <a:solidFill>
            <a:srgbClr val="D9F2FB">
              <a:alpha val="20000"/>
            </a:srgbClr>
          </a:solidFill>
        </p:spPr>
        <p:txBody>
          <a:bodyPr lIns="180000" tIns="180000" rIns="180000" bIns="180000"/>
          <a:lstStyle>
            <a:lvl1pPr marL="0" indent="0">
              <a:buNone/>
              <a:tabLst/>
              <a:defRPr sz="2000" b="1" i="0">
                <a:solidFill>
                  <a:schemeClr val="tx2"/>
                </a:solidFill>
                <a:latin typeface="Source Sans 3 Semibold" panose="020B0303030403020204" pitchFamily="34" charset="0"/>
              </a:defRPr>
            </a:lvl1pPr>
            <a:lvl2pPr marL="0" indent="0">
              <a:buNone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  <a:lvl3pPr marL="266700" indent="-228600">
              <a:buClr>
                <a:srgbClr val="1C45EF"/>
              </a:buClr>
              <a:buSzPct val="150000"/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3pPr>
            <a:lvl4pPr marL="533400" indent="-228600"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  <a:tabLst/>
              <a:defRPr sz="16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4pPr>
          </a:lstStyle>
          <a:p>
            <a:pPr lvl="0"/>
            <a:r>
              <a:rPr lang="en-US" dirty="0"/>
              <a:t>Click to edit header</a:t>
            </a:r>
          </a:p>
          <a:p>
            <a:pPr lvl="1"/>
            <a:r>
              <a:rPr lang="en-US" dirty="0"/>
              <a:t>Click to edit text</a:t>
            </a:r>
          </a:p>
          <a:p>
            <a:pPr lvl="2"/>
            <a:r>
              <a:rPr lang="en-US" dirty="0"/>
              <a:t>Click to edit list first level</a:t>
            </a:r>
          </a:p>
          <a:p>
            <a:pPr lvl="3"/>
            <a:r>
              <a:rPr lang="en-US" dirty="0"/>
              <a:t>Click to edit list second level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39472DA4-A225-5C42-8268-76687B2E1B9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66533" y="4109676"/>
            <a:ext cx="5186805" cy="1771650"/>
          </a:xfrm>
          <a:prstGeom prst="rect">
            <a:avLst/>
          </a:prstGeom>
          <a:solidFill>
            <a:srgbClr val="D9F2FB">
              <a:alpha val="20000"/>
            </a:srgbClr>
          </a:solidFill>
        </p:spPr>
        <p:txBody>
          <a:bodyPr lIns="180000" tIns="180000" rIns="180000" bIns="180000"/>
          <a:lstStyle>
            <a:lvl1pPr marL="0" indent="0">
              <a:buNone/>
              <a:tabLst/>
              <a:defRPr sz="2000" b="1" i="0">
                <a:solidFill>
                  <a:schemeClr val="tx2"/>
                </a:solidFill>
                <a:latin typeface="Source Sans 3 Semibold" panose="020B0303030403020204" pitchFamily="34" charset="0"/>
              </a:defRPr>
            </a:lvl1pPr>
            <a:lvl2pPr marL="0" indent="0">
              <a:buNone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  <a:lvl3pPr marL="266700" indent="-228600">
              <a:buClr>
                <a:srgbClr val="1C45EF"/>
              </a:buClr>
              <a:buSzPct val="150000"/>
              <a:buFont typeface="Courier New" panose="02070309020205020404" pitchFamily="49" charset="0"/>
              <a:buChar char="o"/>
              <a:tabLst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3pPr>
            <a:lvl4pPr marL="533400" indent="-228600"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  <a:tabLst/>
              <a:defRPr sz="16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4pPr>
          </a:lstStyle>
          <a:p>
            <a:pPr lvl="0"/>
            <a:r>
              <a:rPr lang="en-US" dirty="0"/>
              <a:t>Click to edit header</a:t>
            </a:r>
          </a:p>
          <a:p>
            <a:pPr lvl="1"/>
            <a:r>
              <a:rPr lang="en-US" dirty="0"/>
              <a:t>Click to edit text</a:t>
            </a:r>
          </a:p>
          <a:p>
            <a:pPr lvl="2"/>
            <a:r>
              <a:rPr lang="en-US" dirty="0"/>
              <a:t>Click to edit list first level</a:t>
            </a:r>
          </a:p>
          <a:p>
            <a:pPr lvl="3"/>
            <a:r>
              <a:rPr lang="en-US" dirty="0"/>
              <a:t>Click to edit list second level</a:t>
            </a:r>
          </a:p>
        </p:txBody>
      </p:sp>
    </p:spTree>
    <p:extLst>
      <p:ext uri="{BB962C8B-B14F-4D97-AF65-F5344CB8AC3E}">
        <p14:creationId xmlns:p14="http://schemas.microsoft.com/office/powerpoint/2010/main" val="603164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3981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white with building R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707A15-60B7-A141-AE22-81AC61979D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r="12813"/>
          <a:stretch/>
        </p:blipFill>
        <p:spPr>
          <a:xfrm>
            <a:off x="6200264" y="0"/>
            <a:ext cx="5991736" cy="5096933"/>
          </a:xfrm>
          <a:prstGeom prst="rect">
            <a:avLst/>
          </a:prstGeom>
        </p:spPr>
      </p:pic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35221113-AF6F-D346-82DC-0D51F7898C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6795" y="774145"/>
            <a:ext cx="9612548" cy="9878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tabLst/>
              <a:defRPr sz="32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0" indent="0">
              <a:buFontTx/>
              <a:buNone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Click here to edit this title</a:t>
            </a:r>
          </a:p>
          <a:p>
            <a:pPr lvl="1"/>
            <a:r>
              <a:rPr lang="en-US" dirty="0"/>
              <a:t>Click here to edit this subtitle</a:t>
            </a:r>
          </a:p>
        </p:txBody>
      </p:sp>
    </p:spTree>
    <p:extLst>
      <p:ext uri="{BB962C8B-B14F-4D97-AF65-F5344CB8AC3E}">
        <p14:creationId xmlns:p14="http://schemas.microsoft.com/office/powerpoint/2010/main" val="22934828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707A15-60B7-A141-AE22-81AC61979D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r="12813"/>
          <a:stretch/>
        </p:blipFill>
        <p:spPr>
          <a:xfrm>
            <a:off x="6200264" y="0"/>
            <a:ext cx="5991736" cy="5096933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2A27D70-A784-0C43-9FCE-1C01E0337E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2931" y="728814"/>
            <a:ext cx="3680080" cy="7806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</a:lstStyle>
          <a:p>
            <a:pPr lvl="0"/>
            <a:r>
              <a:rPr lang="en-US" dirty="0"/>
              <a:t>Thank you!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BE30F86-A707-614E-94BD-FC93C513231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3588" y="2362200"/>
            <a:ext cx="5638143" cy="1922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1pPr>
          </a:lstStyle>
          <a:p>
            <a:pPr lvl="0"/>
            <a:r>
              <a:rPr lang="en-US" dirty="0"/>
              <a:t>Click to edit name and contact details</a:t>
            </a:r>
          </a:p>
        </p:txBody>
      </p:sp>
    </p:spTree>
    <p:extLst>
      <p:ext uri="{BB962C8B-B14F-4D97-AF65-F5344CB8AC3E}">
        <p14:creationId xmlns:p14="http://schemas.microsoft.com/office/powerpoint/2010/main" val="20309979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white with building LE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707A15-60B7-A141-AE22-81AC61979D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r="12813"/>
          <a:stretch/>
        </p:blipFill>
        <p:spPr>
          <a:xfrm flipH="1">
            <a:off x="0" y="0"/>
            <a:ext cx="5991736" cy="509693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B91DFAB-5F1F-69E0-B899-DF05850A75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2999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040DFB0-39B3-AE4F-B396-E94B1DADC7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37363" y="0"/>
            <a:ext cx="5354637" cy="6858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0" name="Title 14">
            <a:extLst>
              <a:ext uri="{FF2B5EF4-FFF2-40B4-BE49-F238E27FC236}">
                <a16:creationId xmlns:a16="http://schemas.microsoft.com/office/drawing/2014/main" id="{8F074EFD-9BC4-7847-A229-B11E02F63F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4493" y="1134923"/>
            <a:ext cx="5406018" cy="1754326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4000" b="1" i="0" kern="1200" dirty="0">
                <a:solidFill>
                  <a:schemeClr val="tx1"/>
                </a:solidFill>
                <a:latin typeface="Source Sans 3" panose="020B0303030403020204" pitchFamily="34" charset="0"/>
                <a:ea typeface="+mj-ea"/>
                <a:cs typeface="+mj-cs"/>
              </a:defRPr>
            </a:lvl1pPr>
          </a:lstStyle>
          <a:p>
            <a:r>
              <a:rPr lang="es-ES" b="1" dirty="0" err="1"/>
              <a:t>Click</a:t>
            </a:r>
            <a:r>
              <a:rPr lang="es-ES" b="1" dirty="0"/>
              <a:t> to </a:t>
            </a:r>
            <a:r>
              <a:rPr lang="es-ES" b="1" dirty="0" err="1"/>
              <a:t>add</a:t>
            </a:r>
            <a:r>
              <a:rPr lang="es-ES" b="1" dirty="0"/>
              <a:t> a </a:t>
            </a:r>
            <a:r>
              <a:rPr lang="es-ES" b="1" dirty="0" err="1"/>
              <a:t>title</a:t>
            </a:r>
            <a:r>
              <a:rPr lang="es-ES" b="1" dirty="0"/>
              <a:t> </a:t>
            </a:r>
            <a:r>
              <a:rPr lang="es-ES" b="1" dirty="0" err="1"/>
              <a:t>lorem</a:t>
            </a:r>
            <a:r>
              <a:rPr lang="es-ES" b="1" dirty="0"/>
              <a:t> </a:t>
            </a:r>
            <a:r>
              <a:rPr lang="es-ES" b="1" dirty="0" err="1"/>
              <a:t>ipsum</a:t>
            </a:r>
            <a:r>
              <a:rPr lang="es-ES" b="1" dirty="0"/>
              <a:t> </a:t>
            </a:r>
            <a:r>
              <a:rPr lang="es-ES" b="1" dirty="0" err="1"/>
              <a:t>est</a:t>
            </a:r>
            <a:r>
              <a:rPr lang="es-ES" b="1" dirty="0"/>
              <a:t> </a:t>
            </a:r>
            <a:r>
              <a:rPr lang="es-ES" b="1" dirty="0" err="1"/>
              <a:t>sample</a:t>
            </a:r>
            <a:endParaRPr lang="es-E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657BFA4-730F-2A40-A102-81DB4193CFF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9454" y="3127375"/>
            <a:ext cx="5421313" cy="966788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4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1pPr>
          </a:lstStyle>
          <a:p>
            <a:pPr lvl="0"/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a </a:t>
            </a:r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sic </a:t>
            </a:r>
            <a:r>
              <a:rPr lang="es-ES" dirty="0" err="1"/>
              <a:t>num</a:t>
            </a:r>
            <a:r>
              <a:rPr lang="es-ES" dirty="0"/>
              <a:t> </a:t>
            </a:r>
            <a:r>
              <a:rPr lang="es-ES" dirty="0" err="1"/>
              <a:t>est</a:t>
            </a:r>
            <a:r>
              <a:rPr lang="es-ES" dirty="0"/>
              <a:t> </a:t>
            </a:r>
            <a:r>
              <a:rPr lang="es-ES" dirty="0" err="1"/>
              <a:t>sample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5684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whi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ABB833F7-3491-5341-BC53-F799D4ADE2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060" y="536162"/>
            <a:ext cx="9612548" cy="9878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tabLst/>
              <a:defRPr sz="32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0" indent="0">
              <a:buFontTx/>
              <a:buNone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Click here to edit this title</a:t>
            </a:r>
          </a:p>
          <a:p>
            <a:pPr lvl="1"/>
            <a:r>
              <a:rPr lang="en-US" dirty="0"/>
              <a:t>Click here to edit this subtitle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D6987C-E5FC-A3D9-6108-2DD224D784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009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Grey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D6A4395E-C75D-6D42-85F8-4F0C4A48D1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6795" y="774145"/>
            <a:ext cx="9612548" cy="9878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tabLst/>
              <a:defRPr sz="32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0" indent="0">
              <a:buFontTx/>
              <a:buNone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Click here to edit this title</a:t>
            </a:r>
          </a:p>
          <a:p>
            <a:pPr lvl="1"/>
            <a:r>
              <a:rPr lang="en-US" dirty="0"/>
              <a:t>Click here to edit this subtitle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D24434-DF70-5DBD-1D17-C9CDB0CF88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033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DE45DD0-FF41-FA44-960F-5EB6E65432D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55979" y="2504660"/>
            <a:ext cx="4894999" cy="2939403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sz="2000" b="1" i="0">
                <a:solidFill>
                  <a:schemeClr val="tx1"/>
                </a:solidFill>
                <a:latin typeface="Source Sans 3 Semibold" panose="020B0303030403020204" pitchFamily="34" charset="0"/>
              </a:defRPr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Click to add a chapter title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1A34A05-21A6-0D47-8134-48C0B8CE08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42520" y="1974873"/>
            <a:ext cx="5311775" cy="4045499"/>
          </a:xfrm>
          <a:prstGeom prst="rect">
            <a:avLst/>
          </a:prstGeom>
        </p:spPr>
        <p:txBody>
          <a:bodyPr/>
          <a:lstStyle/>
          <a:p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icon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a </a:t>
            </a:r>
            <a:r>
              <a:rPr lang="es-ES" dirty="0" err="1"/>
              <a:t>picture</a:t>
            </a:r>
            <a:endParaRPr lang="es-E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66CCAB6-E4CB-1C4C-B572-4EDD06A7352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2520" y="451324"/>
            <a:ext cx="9612548" cy="96706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tabLst/>
              <a:defRPr sz="32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0" indent="0">
              <a:buFontTx/>
              <a:buNone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Click here to edit this title</a:t>
            </a:r>
          </a:p>
          <a:p>
            <a:pPr lvl="1"/>
            <a:r>
              <a:rPr lang="en-US" dirty="0"/>
              <a:t>Click here to edit this subtitle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4A822F-2CF1-5F0C-80A2-00EBEFF2B5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603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D38A9C-9DDC-6C46-AE6E-9B419DB53C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795" y="3494054"/>
            <a:ext cx="4615305" cy="2322546"/>
          </a:xfrm>
          <a:prstGeom prst="rect">
            <a:avLst/>
          </a:prstGeom>
        </p:spPr>
        <p:txBody>
          <a:bodyPr/>
          <a:lstStyle>
            <a:lvl1pPr marL="365125" marR="0" indent="-3524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45EF"/>
              </a:buClr>
              <a:buSzPct val="150000"/>
              <a:buFont typeface="Courier New" panose="02070309020205020404" pitchFamily="49" charset="0"/>
              <a:buChar char="o"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1pPr>
            <a:lvl2pPr marL="685800" indent="-228600">
              <a:buClr>
                <a:srgbClr val="B4B4B4"/>
              </a:buClr>
              <a:buFont typeface="Wingdings" pitchFamily="2" charset="2"/>
              <a:buChar char="§"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Bullet point first level</a:t>
            </a:r>
          </a:p>
          <a:p>
            <a:pPr lvl="1"/>
            <a:r>
              <a:rPr lang="en-US" dirty="0"/>
              <a:t>Second level</a:t>
            </a:r>
          </a:p>
          <a:p>
            <a:pPr lvl="1"/>
            <a:r>
              <a:rPr lang="en-US" dirty="0"/>
              <a:t>Second level</a:t>
            </a:r>
          </a:p>
          <a:p>
            <a:pPr lvl="0"/>
            <a:r>
              <a:rPr lang="en-US" dirty="0"/>
              <a:t>Bullet point first level</a:t>
            </a:r>
          </a:p>
          <a:p>
            <a:pPr marL="365125" marR="0" lvl="0" indent="-3524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45EF"/>
              </a:buClr>
              <a:buSzPct val="150000"/>
              <a:buFont typeface="Courier New" panose="02070309020205020404" pitchFamily="49" charset="0"/>
              <a:buChar char="o"/>
              <a:tabLst/>
              <a:defRPr/>
            </a:pPr>
            <a:r>
              <a:rPr lang="en-US" dirty="0"/>
              <a:t>Bullet point first level</a:t>
            </a:r>
          </a:p>
          <a:p>
            <a:pPr lvl="0"/>
            <a:endParaRPr lang="en-US" dirty="0"/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FA39B224-A60F-4F47-BC7C-D9A41E3CA6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66995" y="3494054"/>
            <a:ext cx="4615305" cy="2322546"/>
          </a:xfrm>
          <a:prstGeom prst="rect">
            <a:avLst/>
          </a:prstGeom>
        </p:spPr>
        <p:txBody>
          <a:bodyPr/>
          <a:lstStyle>
            <a:lvl1pPr marL="469900" indent="-457200">
              <a:buClr>
                <a:srgbClr val="1C45EF"/>
              </a:buClr>
              <a:buSzPct val="100000"/>
              <a:buFont typeface="+mj-lt"/>
              <a:buAutoNum type="arabicPeriod"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1pPr>
            <a:lvl2pPr marL="800100" indent="-342900">
              <a:buClr>
                <a:srgbClr val="B4B4B4"/>
              </a:buClr>
              <a:buFont typeface="+mj-lt"/>
              <a:buAutoNum type="arabicPeriod"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Bullet point first level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7C36116C-BA67-EC44-9AC3-1DB2F81110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6795" y="774145"/>
            <a:ext cx="9612548" cy="9878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tabLst/>
              <a:defRPr sz="32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0" indent="0">
              <a:buFontTx/>
              <a:buNone/>
              <a:tabLst/>
              <a:defRPr sz="2000" b="0" i="0">
                <a:solidFill>
                  <a:schemeClr val="bg1">
                    <a:lumMod val="50000"/>
                  </a:schemeClr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Click here to edit this title</a:t>
            </a:r>
          </a:p>
          <a:p>
            <a:pPr lvl="1"/>
            <a:r>
              <a:rPr lang="en-US" dirty="0"/>
              <a:t>Click here to edit this subtitle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938AF7BD-0A72-AA4A-8F0B-CE9D64824D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6795" y="2532115"/>
            <a:ext cx="4615305" cy="7190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text box.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.</a:t>
            </a:r>
            <a:endParaRPr lang="es-ES" dirty="0"/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4721FC22-F044-AB45-A27C-4B3852634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66994" y="2532115"/>
            <a:ext cx="4615305" cy="7190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text box.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.</a:t>
            </a:r>
            <a:endParaRPr lang="es-E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CC8C95-4936-8254-248F-39D12EA342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450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011D81A-CA5A-134E-AC38-BF53773D07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6795" y="2702156"/>
            <a:ext cx="9612548" cy="126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1pPr>
            <a:lvl2pPr marL="457200" indent="0">
              <a:buNone/>
              <a:defRPr>
                <a:solidFill>
                  <a:srgbClr val="404A52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text box.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endParaRPr lang="es-ES" dirty="0"/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1E0DC3AA-1AE1-2147-A757-718EC15BAA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6795" y="774145"/>
            <a:ext cx="9612548" cy="9878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tabLst/>
              <a:defRPr sz="32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0" indent="0">
              <a:buFontTx/>
              <a:buNone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Click here to edit this title</a:t>
            </a:r>
          </a:p>
          <a:p>
            <a:pPr lvl="1"/>
            <a:r>
              <a:rPr lang="en-US" dirty="0"/>
              <a:t>Click here to edit this subtitle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AF35AEE6-C9E4-804E-B2AF-7106C0901D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6795" y="4628312"/>
            <a:ext cx="9612548" cy="126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1pPr>
            <a:lvl2pPr marL="457200" indent="0">
              <a:buNone/>
              <a:defRPr>
                <a:solidFill>
                  <a:srgbClr val="404A52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text box.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endParaRPr lang="es-E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3DE6031-2376-9A49-B991-F20DD5579D4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57237" y="2226744"/>
            <a:ext cx="9612105" cy="4746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2"/>
                </a:solidFill>
                <a:latin typeface="Source Sans 3" panose="020B0303030403020204" pitchFamily="34" charset="0"/>
              </a:defRPr>
            </a:lvl1pPr>
          </a:lstStyle>
          <a:p>
            <a:pPr lvl="0"/>
            <a:r>
              <a:rPr lang="en-US" dirty="0"/>
              <a:t>Click here to add a header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3DA21047-0CC5-1D40-8F03-59BD4660EBD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7238" y="4153649"/>
            <a:ext cx="9612104" cy="4746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2"/>
                </a:solidFill>
                <a:latin typeface="Source Sans 3" panose="020B0303030403020204" pitchFamily="34" charset="0"/>
              </a:defRPr>
            </a:lvl1pPr>
          </a:lstStyle>
          <a:p>
            <a:pPr lvl="0"/>
            <a:r>
              <a:rPr lang="en-US" dirty="0"/>
              <a:t>Click here to add a header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61B2A3-0218-D3C2-99AF-317722AF98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58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with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4F0DC29-91D0-0B4A-A374-D1525C5D6E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6794" y="2137882"/>
            <a:ext cx="3827905" cy="47201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Source Sans 3 Medium" panose="020B0303030403020204" pitchFamily="34" charset="0"/>
              </a:defRPr>
            </a:lvl1pPr>
          </a:lstStyle>
          <a:p>
            <a:r>
              <a:rPr lang="en-US" dirty="0"/>
              <a:t>Click icon to add picture</a:t>
            </a:r>
            <a:endParaRPr lang="es-ES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3AAA33CE-BC17-AB44-AD7E-CBEC34B9A1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23995" y="2137882"/>
            <a:ext cx="6326982" cy="17491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tx2"/>
                </a:solidFill>
                <a:latin typeface="Source Sans 3" panose="020B0303030403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text box.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</a:t>
            </a:r>
            <a:endParaRPr lang="es-ES" dirty="0"/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B292DBF-DF74-A045-B95C-931632FC67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23994" y="4234830"/>
            <a:ext cx="6326983" cy="17491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tx2"/>
                </a:solidFill>
                <a:latin typeface="Source Sans 3" panose="020B0303030403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text box.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</a:t>
            </a:r>
            <a:endParaRPr lang="es-ES" dirty="0"/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A6FEE720-5BC0-E040-9A54-0DF9BB8399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6795" y="774145"/>
            <a:ext cx="9612548" cy="9878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tabLst/>
              <a:defRPr sz="32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0" indent="0">
              <a:buFontTx/>
              <a:buNone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Click here to edit this title</a:t>
            </a:r>
          </a:p>
          <a:p>
            <a:pPr lvl="1"/>
            <a:r>
              <a:rPr lang="en-US" dirty="0"/>
              <a:t>Click here to edit this subtitle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FBF6CD-81F2-8DB4-B437-1D1365213D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75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with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4F0DC29-91D0-0B4A-A374-D1525C5D6E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44368" y="2163814"/>
            <a:ext cx="4584701" cy="3665486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Source Sans 3" panose="020B0303030403020204" pitchFamily="34" charset="0"/>
              </a:defRPr>
            </a:lvl1pPr>
          </a:lstStyle>
          <a:p>
            <a:r>
              <a:rPr lang="en-US" dirty="0"/>
              <a:t>Click icon to add picture</a:t>
            </a:r>
            <a:endParaRPr lang="es-ES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3AAA33CE-BC17-AB44-AD7E-CBEC34B9A1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6795" y="2163815"/>
            <a:ext cx="5288405" cy="10746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chemeClr val="tx2"/>
                </a:solidFill>
                <a:latin typeface="Source Sans 3" panose="020B0303030403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text box.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endParaRPr lang="es-ES" dirty="0"/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id="{A6FEE720-5BC0-E040-9A54-0DF9BB8399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6795" y="774145"/>
            <a:ext cx="9612548" cy="9878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tabLst/>
              <a:defRPr sz="3200" b="1" i="0">
                <a:solidFill>
                  <a:schemeClr val="tx1"/>
                </a:solidFill>
                <a:latin typeface="Source Sans 3" panose="020B0303030403020204" pitchFamily="34" charset="0"/>
              </a:defRPr>
            </a:lvl1pPr>
            <a:lvl2pPr marL="0" indent="0">
              <a:buFontTx/>
              <a:buNone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Click here to edit this title</a:t>
            </a:r>
          </a:p>
          <a:p>
            <a:pPr lvl="1"/>
            <a:r>
              <a:rPr lang="en-US" dirty="0"/>
              <a:t>Click here to edit this subtitle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6D3C24BB-9D7E-3145-8DD4-43FD3CB94CB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6795" y="3506754"/>
            <a:ext cx="5288405" cy="2322546"/>
          </a:xfrm>
          <a:prstGeom prst="rect">
            <a:avLst/>
          </a:prstGeom>
        </p:spPr>
        <p:txBody>
          <a:bodyPr/>
          <a:lstStyle>
            <a:lvl1pPr marL="365125" marR="0" indent="-3524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45EF"/>
              </a:buClr>
              <a:buSzPct val="150000"/>
              <a:buFont typeface="Courier New" panose="02070309020205020404" pitchFamily="49" charset="0"/>
              <a:buChar char="o"/>
              <a:tabLst/>
              <a:defRPr sz="20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1pPr>
            <a:lvl2pPr marL="685800" indent="-228600">
              <a:buClr>
                <a:srgbClr val="B4B4B4"/>
              </a:buClr>
              <a:buFont typeface="Wingdings" pitchFamily="2" charset="2"/>
              <a:buChar char="§"/>
              <a:defRPr sz="1800" b="0" i="0">
                <a:solidFill>
                  <a:schemeClr val="accent6"/>
                </a:solidFill>
                <a:latin typeface="Source Sans 3" panose="020B0303030403020204" pitchFamily="34" charset="0"/>
              </a:defRPr>
            </a:lvl2pPr>
          </a:lstStyle>
          <a:p>
            <a:pPr lvl="0"/>
            <a:r>
              <a:rPr lang="en-US" dirty="0"/>
              <a:t>Bullet point first level</a:t>
            </a:r>
          </a:p>
          <a:p>
            <a:pPr lvl="1"/>
            <a:r>
              <a:rPr lang="en-US" dirty="0"/>
              <a:t>Second level</a:t>
            </a:r>
          </a:p>
          <a:p>
            <a:pPr lvl="1"/>
            <a:r>
              <a:rPr lang="en-US" dirty="0"/>
              <a:t>Second level</a:t>
            </a:r>
          </a:p>
          <a:p>
            <a:pPr lvl="0"/>
            <a:r>
              <a:rPr lang="en-US" dirty="0"/>
              <a:t>Bullet point first level</a:t>
            </a:r>
          </a:p>
          <a:p>
            <a:pPr marL="365125" marR="0" lvl="0" indent="-35242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45EF"/>
              </a:buClr>
              <a:buSzPct val="150000"/>
              <a:buFont typeface="Courier New" panose="02070309020205020404" pitchFamily="49" charset="0"/>
              <a:buChar char="o"/>
              <a:tabLst/>
              <a:defRPr/>
            </a:pPr>
            <a:r>
              <a:rPr lang="en-US" dirty="0"/>
              <a:t>Bullet point first level</a:t>
            </a:r>
          </a:p>
          <a:p>
            <a:pPr lvl="0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D2AAC2-6F68-F4D7-3DF5-0A38EBD77D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348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F5DCB-D3FE-9648-969B-5BB4AF80F2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55F36-993B-E443-9338-D64937088D6C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7BFDE-CEDE-D84B-8F7C-CB53D9BE4B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F78248-CB92-CC48-A1B8-1626F0323D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8F982-0FDD-7643-9CFA-611B5BB3A422}" type="slidenum">
              <a:rPr lang="en-US" smtClean="0"/>
              <a:t>‹N›</a:t>
            </a:fld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FC6464-710C-9A4B-A98D-F165DAD8E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94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091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75" r:id="rId3"/>
    <p:sldLayoutId id="2147483678" r:id="rId4"/>
    <p:sldLayoutId id="2147483680" r:id="rId5"/>
    <p:sldLayoutId id="2147483683" r:id="rId6"/>
    <p:sldLayoutId id="2147483685" r:id="rId7"/>
    <p:sldLayoutId id="2147483684" r:id="rId8"/>
    <p:sldLayoutId id="2147483687" r:id="rId9"/>
    <p:sldLayoutId id="2147483686" r:id="rId10"/>
    <p:sldLayoutId id="2147483689" r:id="rId11"/>
    <p:sldLayoutId id="2147483688" r:id="rId12"/>
    <p:sldLayoutId id="2147483682" r:id="rId13"/>
    <p:sldLayoutId id="2147483676" r:id="rId14"/>
    <p:sldLayoutId id="2147483690" r:id="rId15"/>
    <p:sldLayoutId id="2147483677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Source Sans 3" panose="020B0303030403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3" Type="http://schemas.openxmlformats.org/officeDocument/2006/relationships/image" Target="../media/image10.png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sv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2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21.xml"/><Relationship Id="rId18" Type="http://schemas.openxmlformats.org/officeDocument/2006/relationships/slide" Target="slide7.xml"/><Relationship Id="rId26" Type="http://schemas.openxmlformats.org/officeDocument/2006/relationships/slide" Target="slide9.xml"/><Relationship Id="rId3" Type="http://schemas.openxmlformats.org/officeDocument/2006/relationships/slide" Target="slide19.xml"/><Relationship Id="rId21" Type="http://schemas.openxmlformats.org/officeDocument/2006/relationships/slide" Target="slide5.xml"/><Relationship Id="rId7" Type="http://schemas.openxmlformats.org/officeDocument/2006/relationships/slide" Target="slide17.xml"/><Relationship Id="rId12" Type="http://schemas.openxmlformats.org/officeDocument/2006/relationships/slide" Target="slide18.xml"/><Relationship Id="rId17" Type="http://schemas.openxmlformats.org/officeDocument/2006/relationships/slide" Target="slide4.xml"/><Relationship Id="rId25" Type="http://schemas.openxmlformats.org/officeDocument/2006/relationships/slide" Target="slide6.xml"/><Relationship Id="rId2" Type="http://schemas.openxmlformats.org/officeDocument/2006/relationships/slide" Target="slide16.xml"/><Relationship Id="rId16" Type="http://schemas.openxmlformats.org/officeDocument/2006/relationships/slide" Target="slide30.xml"/><Relationship Id="rId20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8.xml"/><Relationship Id="rId11" Type="http://schemas.openxmlformats.org/officeDocument/2006/relationships/slide" Target="slide29.xml"/><Relationship Id="rId24" Type="http://schemas.openxmlformats.org/officeDocument/2006/relationships/slide" Target="slide14.xml"/><Relationship Id="rId5" Type="http://schemas.openxmlformats.org/officeDocument/2006/relationships/slide" Target="slide25.xml"/><Relationship Id="rId15" Type="http://schemas.openxmlformats.org/officeDocument/2006/relationships/slide" Target="slide27.xml"/><Relationship Id="rId23" Type="http://schemas.openxmlformats.org/officeDocument/2006/relationships/slide" Target="slide11.xml"/><Relationship Id="rId28" Type="http://schemas.openxmlformats.org/officeDocument/2006/relationships/slide" Target="slide15.xml"/><Relationship Id="rId10" Type="http://schemas.openxmlformats.org/officeDocument/2006/relationships/slide" Target="slide26.xml"/><Relationship Id="rId19" Type="http://schemas.openxmlformats.org/officeDocument/2006/relationships/slide" Target="slide10.xml"/><Relationship Id="rId4" Type="http://schemas.openxmlformats.org/officeDocument/2006/relationships/slide" Target="slide22.xml"/><Relationship Id="rId9" Type="http://schemas.openxmlformats.org/officeDocument/2006/relationships/slide" Target="slide23.xml"/><Relationship Id="rId14" Type="http://schemas.openxmlformats.org/officeDocument/2006/relationships/slide" Target="slide24.xml"/><Relationship Id="rId22" Type="http://schemas.openxmlformats.org/officeDocument/2006/relationships/slide" Target="slide8.xml"/><Relationship Id="rId27" Type="http://schemas.openxmlformats.org/officeDocument/2006/relationships/slide" Target="slide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openxmlformats.org/officeDocument/2006/relationships/slide" Target="slide3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4">
            <a:extLst>
              <a:ext uri="{FF2B5EF4-FFF2-40B4-BE49-F238E27FC236}">
                <a16:creationId xmlns:a16="http://schemas.microsoft.com/office/drawing/2014/main" id="{568C88A3-3291-5E8A-6ED1-F04A181B842F}"/>
              </a:ext>
            </a:extLst>
          </p:cNvPr>
          <p:cNvSpPr txBox="1">
            <a:spLocks/>
          </p:cNvSpPr>
          <p:nvPr/>
        </p:nvSpPr>
        <p:spPr>
          <a:xfrm>
            <a:off x="568803" y="803637"/>
            <a:ext cx="7645032" cy="196977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4400" b="1" i="0" kern="1200" dirty="0">
                <a:solidFill>
                  <a:schemeClr val="tx1"/>
                </a:solidFill>
                <a:latin typeface="Source Sans 3" panose="020B0303030403020204" pitchFamily="34" charset="0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it-IT" sz="7200">
                <a:solidFill>
                  <a:srgbClr val="FFFFFF"/>
                </a:solidFill>
              </a:rPr>
              <a:t>EUROPA QUEST</a:t>
            </a:r>
          </a:p>
          <a:p>
            <a:pPr>
              <a:lnSpc>
                <a:spcPct val="140000"/>
              </a:lnSpc>
              <a:defRPr/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736E141-C0D8-6B75-2B5F-85243A0BFC9E}"/>
              </a:ext>
            </a:extLst>
          </p:cNvPr>
          <p:cNvSpPr/>
          <p:nvPr/>
        </p:nvSpPr>
        <p:spPr>
          <a:xfrm>
            <a:off x="7535008" y="2628528"/>
            <a:ext cx="3448574" cy="42294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43C1238B-A501-4614-D21A-CFFD32C43E0A}"/>
              </a:ext>
            </a:extLst>
          </p:cNvPr>
          <p:cNvGrpSpPr>
            <a:grpSpLocks/>
          </p:cNvGrpSpPr>
          <p:nvPr/>
        </p:nvGrpSpPr>
        <p:grpSpPr bwMode="auto">
          <a:xfrm>
            <a:off x="671279" y="5131650"/>
            <a:ext cx="6543678" cy="1487857"/>
            <a:chOff x="564121" y="572765"/>
            <a:chExt cx="7094308" cy="1612845"/>
          </a:xfrm>
        </p:grpSpPr>
        <p:pic>
          <p:nvPicPr>
            <p:cNvPr id="3" name="Image 12">
              <a:extLst>
                <a:ext uri="{FF2B5EF4-FFF2-40B4-BE49-F238E27FC236}">
                  <a16:creationId xmlns:a16="http://schemas.microsoft.com/office/drawing/2014/main" id="{0FC5BD3F-20C5-0663-E259-8E82B3A56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 bwMode="auto">
            <a:xfrm>
              <a:off x="564121" y="572765"/>
              <a:ext cx="942974" cy="796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Sous-titre 2">
              <a:extLst>
                <a:ext uri="{FF2B5EF4-FFF2-40B4-BE49-F238E27FC236}">
                  <a16:creationId xmlns:a16="http://schemas.microsoft.com/office/drawing/2014/main" id="{EAC69E13-C77D-A726-39AE-9C0B2DFCD0C4}"/>
                </a:ext>
              </a:extLst>
            </p:cNvPr>
            <p:cNvSpPr txBox="1">
              <a:spLocks/>
            </p:cNvSpPr>
            <p:nvPr userDrawn="1"/>
          </p:nvSpPr>
          <p:spPr bwMode="auto">
            <a:xfrm>
              <a:off x="1507096" y="889982"/>
              <a:ext cx="6151333" cy="1295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buFontTx/>
                <a:buNone/>
                <a:defRPr/>
              </a:pPr>
              <a:r>
                <a:rPr lang="it-IT" sz="1400" b="1">
                  <a:solidFill>
                    <a:schemeClr val="bg1"/>
                  </a:solidFill>
                  <a:latin typeface="Source Sans 3" panose="020B0303030403020204" pitchFamily="34" charset="0"/>
                  <a:cs typeface="Arial" panose="020B0604020202020204" pitchFamily="34" charset="0"/>
                </a:rPr>
                <a:t>Consiglio dell'Unione europea</a:t>
              </a:r>
            </a:p>
            <a:p>
              <a:pPr eaLnBrk="1" hangingPunct="1">
                <a:spcBef>
                  <a:spcPts val="100"/>
                </a:spcBef>
                <a:spcAft>
                  <a:spcPts val="600"/>
                </a:spcAft>
                <a:buFontTx/>
                <a:buNone/>
                <a:defRPr/>
              </a:pPr>
              <a:r>
                <a:rPr lang="it-IT" sz="1400">
                  <a:solidFill>
                    <a:schemeClr val="bg1"/>
                  </a:solidFill>
                  <a:latin typeface="Source Sans 3" panose="020B0303030403020204" pitchFamily="34" charset="0"/>
                  <a:cs typeface="Arial" panose="020B0604020202020204" pitchFamily="34" charset="0"/>
                </a:rPr>
                <a:t>Segretariato generale</a:t>
              </a:r>
            </a:p>
            <a:p>
              <a:pPr eaLnBrk="1" hangingPunct="1">
                <a:spcBef>
                  <a:spcPts val="0"/>
                </a:spcBef>
                <a:buFontTx/>
                <a:buNone/>
                <a:defRPr/>
              </a:pPr>
              <a:r>
                <a:rPr lang="it-IT" sz="1400">
                  <a:solidFill>
                    <a:schemeClr val="bg1"/>
                  </a:solidFill>
                  <a:latin typeface="Source Sans 3" panose="020B0303030403020204" pitchFamily="34" charset="0"/>
                  <a:cs typeface="Arial" panose="020B0604020202020204" pitchFamily="34" charset="0"/>
                </a:rPr>
                <a:t>Direzione generale Comunicazione e informazione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F560252-A1C4-9C10-3C2F-F638D8B5523A}"/>
              </a:ext>
            </a:extLst>
          </p:cNvPr>
          <p:cNvSpPr txBox="1"/>
          <p:nvPr/>
        </p:nvSpPr>
        <p:spPr>
          <a:xfrm>
            <a:off x="2017986" y="4847897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A1FCD869-E6C8-1CD9-D5BB-202B37E298CD}"/>
              </a:ext>
            </a:extLst>
          </p:cNvPr>
          <p:cNvSpPr txBox="1">
            <a:spLocks/>
          </p:cNvSpPr>
          <p:nvPr/>
        </p:nvSpPr>
        <p:spPr>
          <a:xfrm>
            <a:off x="671279" y="3316600"/>
            <a:ext cx="6133967" cy="817566"/>
          </a:xfrm>
          <a:prstGeom prst="rect">
            <a:avLst/>
          </a:prstGeom>
        </p:spPr>
        <p:txBody>
          <a:bodyPr l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i="0" kern="1200">
                <a:solidFill>
                  <a:schemeClr val="accent6"/>
                </a:solidFill>
                <a:latin typeface="Source Sans 3" panose="020B03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i="1">
                <a:solidFill>
                  <a:schemeClr val="bg1"/>
                </a:solidFill>
                <a:latin typeface="Source Serif 4 14pt" panose="02040603050405020204" pitchFamily="18" charset="0"/>
                <a:ea typeface="Source Serif 4 14pt" panose="02040603050405020204" pitchFamily="18" charset="0"/>
              </a:rPr>
              <a:t>Versione principianti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B333015-756F-43AD-41A6-37DA766A7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3834" y="946506"/>
            <a:ext cx="1591741" cy="15917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5D8B6CB-58EC-D69A-EE9F-FF7B54A5998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213834" y="2633100"/>
            <a:ext cx="1608620" cy="16086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EB5F81-0640-8192-348D-66CF86634B3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901619" y="2628528"/>
            <a:ext cx="1600943" cy="16009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02CC3CF-8B8D-CF6F-081F-D3748B0BBBC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901619" y="4327340"/>
            <a:ext cx="1608620" cy="160862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B905DB4-E4B3-5296-CEC7-37F4AA2FF25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9901619" y="6033829"/>
            <a:ext cx="1608620" cy="16086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E5507A9-C6F9-BBBB-8D9C-9D7CEA77AB9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11581727" y="4327340"/>
            <a:ext cx="1608619" cy="160861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92D7CC7-6894-736B-2C15-A303BCB72A0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1581727" y="2645407"/>
            <a:ext cx="1591741" cy="159174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6A615A3-1A4C-37C1-D652-7EB3D5DF706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570673" y="4327340"/>
            <a:ext cx="1608620" cy="160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402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Francia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Spagna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Italia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Grecia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506766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 dirty="0"/>
              <a:t>Paesi dell'UE 100</a:t>
            </a:r>
          </a:p>
          <a:p>
            <a:pPr>
              <a:lnSpc>
                <a:spcPts val="3000"/>
              </a:lnSpc>
            </a:pPr>
            <a:r>
              <a:rPr lang="it-IT" dirty="0">
                <a:solidFill>
                  <a:schemeClr val="accent2"/>
                </a:solidFill>
              </a:rPr>
              <a:t>⸺</a:t>
            </a:r>
          </a:p>
          <a:p>
            <a:r>
              <a:rPr lang="it-IT" sz="2400" dirty="0"/>
              <a:t>Quale paese è famoso per la pizza, la pasta e la sua celebre torre pendente?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772744D2-7EF2-71FB-0587-2B82EF9A75D5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226388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Lussemburgo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Malta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Cipro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Slovenia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Paesi dell'UE 200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Quale paese del Mediterraneo è il più piccolo paese dell'UE per superficie terrestre?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0CEA16C0-3A12-0BFC-3113-B667CA33E9D9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327722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Finlandia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Bulgaria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Cechia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Spagna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Paesi dell'UE 300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La capitale di quale paese è una città costiera?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5ACAB5EC-0EDF-A888-2DBC-192CE02893A7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350117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24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27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Collaborazione 100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500"/>
              <a:t>Quante sono le lingue ufficiali dell'UE?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A519683C-A4F3-5BD9-4CDE-E6E5EF93E237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218661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Insieme per la vittoria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Uniti siamo più forti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Unita nella diversità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Insieme per la pace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Collaborazione 200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500"/>
              <a:t>Qual è il motto dell'UE?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3988994A-30AD-9C6F-8ABE-FF740C94DC29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195015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n-GB" dirty="0"/>
          </a:p>
          <a:p>
            <a:pPr lvl="1"/>
            <a:r>
              <a:rPr lang="it-IT"/>
              <a:t>Servizio europeo per l'azione esterna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n-GB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Meccanismo europeo di stabilità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n-GB" dirty="0"/>
          </a:p>
          <a:p>
            <a:pPr lvl="1"/>
            <a:r>
              <a:rPr lang="it-IT"/>
              <a:t>Agenzia europea di assistenza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n-GB" dirty="0"/>
          </a:p>
          <a:p>
            <a:pPr lvl="1"/>
            <a:r>
              <a:rPr lang="it-IT"/>
              <a:t>Meccanismo di protezione civile dell'UE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GB" sz="4000" b="1" dirty="0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9"/>
            <a:ext cx="10198884" cy="1434726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Collaborazione 300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000"/>
              <a:t>Quale iniziativa dell'UE mira a promuovere la cooperazione e l'assistenza reciproca tra i paesi membri in caso di catastrofi naturali o altre emergenze?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GB" sz="4000" b="1" dirty="0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419478BA-988F-C063-D571-679D1F97A6D0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407599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1908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2012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1957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1858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Storia 100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000"/>
              <a:t>In quale anno all'Unione europea è stato insignito il Premio Nobel per la pace?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F5638AAE-FEDE-2B89-FFDB-B6B9BEF28BB8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143045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Belgio e Lussemburgo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Francia e Polonia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Italia e Spagna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Paesi Bassi e Danimarca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Storia 200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00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Quale coppia di paesi è tra i sei membri fondatori di quella che sarebbe poi diventata l'Unione europea?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9C437521-D76D-0E5F-BF34-A27762115D64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321900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La Spagna ha vinto per la prima volta il concorso canoro Eurovision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10 nuovi paesi sono entrati a far parte dell'UE, portando a 25 il numero degli Stati membri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L'euro è entrato in circolazione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Si sono tenute le prime elezioni del Parlamento europeo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Storia 300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000"/>
              <a:t>Quale evento importante si è verificato nel 2002?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62423B6C-D22D-17FF-A7CD-77D81A2E811D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264207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Paesi Bassi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Italia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Grecia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Irlanda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Geografia 100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Quale paese è famoso per i mulini a vento, i campi di tulipani e le calzature in legno?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6ED71AEC-3546-4494-2A2B-5DAC83005E0A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24229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9"/>
            <a:ext cx="9612548" cy="52032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Modalità d'uso</a:t>
            </a:r>
            <a:br>
              <a:rPr lang="it-IT"/>
            </a:br>
            <a:r>
              <a:rPr lang="it-IT">
                <a:solidFill>
                  <a:schemeClr val="accent2"/>
                </a:solidFill>
              </a:rPr>
              <a:t>⸺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3F8114-5E1C-374C-E5F4-E0F98528AF9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09137" y="1425406"/>
            <a:ext cx="3958060" cy="2217058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7" name="Graphic 6" descr="Cursor with solid fill">
            <a:extLst>
              <a:ext uri="{FF2B5EF4-FFF2-40B4-BE49-F238E27FC236}">
                <a16:creationId xmlns:a16="http://schemas.microsoft.com/office/drawing/2014/main" id="{5B775C5B-2531-DD02-2BBD-05FB91DAE4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74187" y="2363495"/>
            <a:ext cx="101639" cy="10163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3FBA9FBE-D0AE-2FC3-8205-0FAB22933984}"/>
              </a:ext>
            </a:extLst>
          </p:cNvPr>
          <p:cNvSpPr/>
          <p:nvPr/>
        </p:nvSpPr>
        <p:spPr>
          <a:xfrm>
            <a:off x="1219514" y="2296408"/>
            <a:ext cx="240634" cy="134174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34B9D9-7EDB-4D61-8650-29AE7D7D71BD}"/>
              </a:ext>
            </a:extLst>
          </p:cNvPr>
          <p:cNvSpPr txBox="1"/>
          <p:nvPr/>
        </p:nvSpPr>
        <p:spPr>
          <a:xfrm>
            <a:off x="625060" y="1127888"/>
            <a:ext cx="27570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>
                <a:latin typeface="Source Sans 3" panose="020B0303030403020204" pitchFamily="34" charset="0"/>
              </a:rPr>
              <a:t>Cliccare sulla domanda scelta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7D95B63-9B5A-239B-13A2-71A98F179840}"/>
              </a:ext>
            </a:extLst>
          </p:cNvPr>
          <p:cNvSpPr txBox="1"/>
          <p:nvPr/>
        </p:nvSpPr>
        <p:spPr>
          <a:xfrm>
            <a:off x="5431333" y="1167623"/>
            <a:ext cx="56563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>
                <a:latin typeface="Source Sans 3" panose="020B0303030403020204" pitchFamily="34" charset="0"/>
              </a:rPr>
              <a:t>Dopo che la squadra avrà dato la risposta, cliccare per visualizzare la risposta corretta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0F432E-0BF0-5122-3BF0-B61C61383527}"/>
              </a:ext>
            </a:extLst>
          </p:cNvPr>
          <p:cNvSpPr txBox="1"/>
          <p:nvPr/>
        </p:nvSpPr>
        <p:spPr>
          <a:xfrm>
            <a:off x="2769138" y="4032205"/>
            <a:ext cx="67485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dirty="0">
                <a:latin typeface="Source Sans 3" panose="020B0303030403020204" pitchFamily="34" charset="0"/>
              </a:rPr>
              <a:t>Cliccare su "Europa Quest" per tornare alla tabella e scegliere un'altra domanda.</a:t>
            </a:r>
          </a:p>
          <a:p>
            <a:r>
              <a:rPr lang="it-IT" sz="1400" b="1" dirty="0">
                <a:latin typeface="Source Sans 3" panose="020B0303030403020204" pitchFamily="34" charset="0"/>
              </a:rPr>
              <a:t>Le domande già utilizzate diventano bianche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A5A732C9-897A-8934-2A05-97B60C1DB6ED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498161" y="1893107"/>
            <a:ext cx="2516435" cy="1408516"/>
          </a:xfrm>
          <a:prstGeom prst="rect">
            <a:avLst/>
          </a:prstGeom>
          <a:ln w="635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9C1F3FED-16A2-2A98-153F-C8074C84F07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435587" y="1901859"/>
            <a:ext cx="2515636" cy="1405177"/>
          </a:xfrm>
          <a:prstGeom prst="rect">
            <a:avLst/>
          </a:prstGeom>
          <a:ln w="635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58" name="Graphic 57" descr="Badge outline">
            <a:extLst>
              <a:ext uri="{FF2B5EF4-FFF2-40B4-BE49-F238E27FC236}">
                <a16:creationId xmlns:a16="http://schemas.microsoft.com/office/drawing/2014/main" id="{4F9D154E-D7E8-7344-F0ED-A70D83A15F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281460" y="1727074"/>
            <a:ext cx="299747" cy="299747"/>
          </a:xfrm>
          <a:prstGeom prst="rect">
            <a:avLst/>
          </a:prstGeom>
        </p:spPr>
      </p:pic>
      <p:pic>
        <p:nvPicPr>
          <p:cNvPr id="60" name="Graphic 59" descr="Badge 1 outline">
            <a:extLst>
              <a:ext uri="{FF2B5EF4-FFF2-40B4-BE49-F238E27FC236}">
                <a16:creationId xmlns:a16="http://schemas.microsoft.com/office/drawing/2014/main" id="{2C1FF55F-9E48-AB84-49D2-0AF00317BAB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79202" y="1315307"/>
            <a:ext cx="291716" cy="291716"/>
          </a:xfrm>
          <a:prstGeom prst="rect">
            <a:avLst/>
          </a:prstGeom>
        </p:spPr>
      </p:pic>
      <p:grpSp>
        <p:nvGrpSpPr>
          <p:cNvPr id="80" name="Group 79">
            <a:extLst>
              <a:ext uri="{FF2B5EF4-FFF2-40B4-BE49-F238E27FC236}">
                <a16:creationId xmlns:a16="http://schemas.microsoft.com/office/drawing/2014/main" id="{9F3C0087-66A1-0234-922F-C69CF4A6281A}"/>
              </a:ext>
            </a:extLst>
          </p:cNvPr>
          <p:cNvGrpSpPr>
            <a:grpSpLocks noChangeAspect="1"/>
          </p:cNvGrpSpPr>
          <p:nvPr/>
        </p:nvGrpSpPr>
        <p:grpSpPr>
          <a:xfrm>
            <a:off x="6096000" y="4771914"/>
            <a:ext cx="2693485" cy="1507170"/>
            <a:chOff x="8437510" y="4432228"/>
            <a:chExt cx="2755037" cy="1541612"/>
          </a:xfrm>
        </p:grpSpPr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04511739-084B-1553-2CA3-07AB064B5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/>
            <a:stretch/>
          </p:blipFill>
          <p:spPr>
            <a:xfrm>
              <a:off x="8437510" y="4432228"/>
              <a:ext cx="2755037" cy="1541612"/>
            </a:xfrm>
            <a:prstGeom prst="rect">
              <a:avLst/>
            </a:prstGeom>
            <a:ln w="6350">
              <a:solidFill>
                <a:schemeClr val="accent6">
                  <a:lumMod val="60000"/>
                  <a:lumOff val="40000"/>
                </a:schemeClr>
              </a:solidFill>
            </a:ln>
          </p:spPr>
        </p:pic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41E8DAF-1E6E-0D62-A249-87C0A9900544}"/>
                </a:ext>
              </a:extLst>
            </p:cNvPr>
            <p:cNvSpPr/>
            <p:nvPr/>
          </p:nvSpPr>
          <p:spPr>
            <a:xfrm>
              <a:off x="8787630" y="5023496"/>
              <a:ext cx="192736" cy="109684"/>
            </a:xfrm>
            <a:prstGeom prst="ellipse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B682E84-A412-2E7C-A6D1-4390DD70BCB4}"/>
              </a:ext>
            </a:extLst>
          </p:cNvPr>
          <p:cNvGrpSpPr>
            <a:grpSpLocks noChangeAspect="1"/>
          </p:cNvGrpSpPr>
          <p:nvPr/>
        </p:nvGrpSpPr>
        <p:grpSpPr>
          <a:xfrm>
            <a:off x="2688167" y="4616475"/>
            <a:ext cx="2903712" cy="1733956"/>
            <a:chOff x="5286591" y="4506576"/>
            <a:chExt cx="2750625" cy="1642540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6013069-BF8D-5822-5592-5C5D33BB8D84}"/>
                </a:ext>
              </a:extLst>
            </p:cNvPr>
            <p:cNvGrpSpPr/>
            <p:nvPr/>
          </p:nvGrpSpPr>
          <p:grpSpPr>
            <a:xfrm>
              <a:off x="5498161" y="4656450"/>
              <a:ext cx="2539055" cy="1492666"/>
              <a:chOff x="5559856" y="4292253"/>
              <a:chExt cx="3130890" cy="1702767"/>
            </a:xfrm>
          </p:grpSpPr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0BDCD615-BFA1-3DB8-9535-A598180CF1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5559856" y="4292253"/>
                <a:ext cx="3130890" cy="1617886"/>
              </a:xfrm>
              <a:prstGeom prst="rect">
                <a:avLst/>
              </a:prstGeom>
              <a:ln w="635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</p:pic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D3759229-9081-35DE-0677-9428323453A7}"/>
                  </a:ext>
                </a:extLst>
              </p:cNvPr>
              <p:cNvSpPr/>
              <p:nvPr/>
            </p:nvSpPr>
            <p:spPr>
              <a:xfrm>
                <a:off x="7650296" y="5672036"/>
                <a:ext cx="897231" cy="238102"/>
              </a:xfrm>
              <a:prstGeom prst="ellipse">
                <a:avLst/>
              </a:prstGeom>
              <a:noFill/>
              <a:ln w="285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BE"/>
              </a:p>
            </p:txBody>
          </p:sp>
          <p:pic>
            <p:nvPicPr>
              <p:cNvPr id="70" name="Graphic 69" descr="Cursor with solid fill">
                <a:extLst>
                  <a:ext uri="{FF2B5EF4-FFF2-40B4-BE49-F238E27FC236}">
                    <a16:creationId xmlns:a16="http://schemas.microsoft.com/office/drawing/2014/main" id="{883AED85-B1C6-66D3-DBCA-8541301AFE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8417867" y="5750032"/>
                <a:ext cx="244987" cy="244988"/>
              </a:xfrm>
              <a:prstGeom prst="rect">
                <a:avLst/>
              </a:prstGeom>
            </p:spPr>
          </p:pic>
        </p:grpSp>
        <p:pic>
          <p:nvPicPr>
            <p:cNvPr id="56" name="Graphic 55" descr="Badge 3 outline">
              <a:extLst>
                <a:ext uri="{FF2B5EF4-FFF2-40B4-BE49-F238E27FC236}">
                  <a16:creationId xmlns:a16="http://schemas.microsoft.com/office/drawing/2014/main" id="{14873E1D-66E0-E4EC-88BE-21168B1F5E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5286591" y="4506576"/>
              <a:ext cx="299748" cy="2997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68469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Carpazi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Alpi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Pirenei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Appennini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Geografia 200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Quale catena montuosa, che misura circa 430 km, separa la Francia e la Spagna?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CF285A26-7526-F72D-4A64-21054CC78BB1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349051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0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Geografia 300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500"/>
              <a:t>Quanti paesi dell'UE non hanno frontiere terrestri con un altro paese dell'UE?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B6BBE8A-DA5D-B64B-D01B-E06011FEA86D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283398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Consiglio d'Europa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Parlamento europeo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Associazione europea dei legislatori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Banca centrale europea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Istituzioni 100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800"/>
              <a:t>Chi svolge un ruolo nel processo legislativo dell'UE?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7AA8EE4A-2CE1-FF35-9839-749D97C18DDA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83136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Commissione europea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Parlamento europeo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Consiglio dell'UE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Banca centrale europea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459252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Istituzioni 200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Quale istituzione dell'UE rappresenta i governi dei paesi membri?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92C1CAF9-A507-980A-B54F-3070808F992B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295615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Consiglio europeo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Commissione europea 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Corte dei conti europea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Parlamento europeo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59" y="507568"/>
            <a:ext cx="10634021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Istituzioni 300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A quale istituzione dell'UE spetta il compito di proporre nuove norme e attuare le decisioni?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7EB627-3DD7-B7E8-BD45-34298E92B1AE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291488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Calcio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Tennis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Pallacanestro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Corrida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Sport 100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Quale sport che si pratica con una racchetta è popolare in Spagna?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9C12B27E-2CE8-7FC3-A1BF-6D5C79D05DFC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59579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Parigi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Helsinki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Berlino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Madrid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Sport 200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In quale capitale dell'UE è più probabile vedere il Tour de France?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2F0A68BB-045F-5E49-E30F-04D868099CA8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424199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Portogallo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Ungheria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Danimarca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Grecia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880678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Sport 300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Nel calcio, quale paese non ha </a:t>
            </a:r>
            <a:r>
              <a:rPr lang="it-IT" sz="2400" u="sng"/>
              <a:t>mai</a:t>
            </a:r>
            <a:r>
              <a:rPr lang="it-IT" sz="2400"/>
              <a:t> vinto un campionato europeo UEFA?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C1E925BC-B38A-6A52-E6DD-F1F077816D98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248259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Spagna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Romania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Belgio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Italia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Bandiere 100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800"/>
              <a:t>Nella bandiera di quale paese è presente il colore nero?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B1FB5147-8011-6881-17D1-7A37909F4D76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63175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12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1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10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27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Bandiere 200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800"/>
              <a:t>Quante sono le stelle nella bandiera dell'UE?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6414FF09-072E-CBFA-18E7-3202F04B682B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143687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4">
            <a:extLst>
              <a:ext uri="{FF2B5EF4-FFF2-40B4-BE49-F238E27FC236}">
                <a16:creationId xmlns:a16="http://schemas.microsoft.com/office/drawing/2014/main" id="{20676E03-9BF0-09D3-0BB1-A52FD2603E31}"/>
              </a:ext>
            </a:extLst>
          </p:cNvPr>
          <p:cNvSpPr>
            <a:spLocks noGrp="1"/>
          </p:cNvSpPr>
          <p:nvPr>
            <p:ph type="title" idx="4294967295" hasCustomPrompt="1"/>
          </p:nvPr>
        </p:nvSpPr>
        <p:spPr>
          <a:xfrm>
            <a:off x="568803" y="273503"/>
            <a:ext cx="7645032" cy="7755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4400" b="1" i="0" kern="1200" dirty="0">
                <a:solidFill>
                  <a:schemeClr val="tx1"/>
                </a:solidFill>
                <a:latin typeface="Source Sans 3" panose="020B0303030403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80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Europa Quest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45CFE1-9845-7578-0F62-34B5ACEF9790}"/>
              </a:ext>
            </a:extLst>
          </p:cNvPr>
          <p:cNvSpPr txBox="1"/>
          <p:nvPr/>
        </p:nvSpPr>
        <p:spPr>
          <a:xfrm>
            <a:off x="2017986" y="4847897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itle 14">
            <a:extLst>
              <a:ext uri="{FF2B5EF4-FFF2-40B4-BE49-F238E27FC236}">
                <a16:creationId xmlns:a16="http://schemas.microsoft.com/office/drawing/2014/main" id="{F34A0524-2C04-34E6-5A72-B6221F413E3F}"/>
              </a:ext>
            </a:extLst>
          </p:cNvPr>
          <p:cNvSpPr txBox="1">
            <a:spLocks/>
          </p:cNvSpPr>
          <p:nvPr/>
        </p:nvSpPr>
        <p:spPr>
          <a:xfrm>
            <a:off x="555494" y="960788"/>
            <a:ext cx="7645032" cy="718658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4400" b="1" i="0" kern="1200" dirty="0">
                <a:solidFill>
                  <a:schemeClr val="tx1"/>
                </a:solidFill>
                <a:latin typeface="Source Sans 3" panose="020B0303030403020204" pitchFamily="34" charset="0"/>
                <a:ea typeface="+mj-ea"/>
                <a:cs typeface="+mj-cs"/>
              </a:defRPr>
            </a:lvl1pPr>
          </a:lstStyle>
          <a:p>
            <a:r>
              <a:rPr lang="it-IT">
                <a:solidFill>
                  <a:schemeClr val="accent2"/>
                </a:solidFill>
              </a:rPr>
              <a:t>⸺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B355FB9-E979-E7DD-5344-07A4D3ED34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745222"/>
              </p:ext>
            </p:extLst>
          </p:nvPr>
        </p:nvGraphicFramePr>
        <p:xfrm>
          <a:off x="971550" y="4289742"/>
          <a:ext cx="9101455" cy="1989957"/>
        </p:xfrm>
        <a:graphic>
          <a:graphicData uri="http://schemas.openxmlformats.org/drawingml/2006/table">
            <a:tbl>
              <a:tblPr firstRow="1" firstCol="1" lastCol="1" bandRow="1" bandCol="1">
                <a:tableStyleId>{22838BEF-8BB2-4498-84A7-C5851F593DF1}</a:tableStyleId>
              </a:tblPr>
              <a:tblGrid>
                <a:gridCol w="1820291">
                  <a:extLst>
                    <a:ext uri="{9D8B030D-6E8A-4147-A177-3AD203B41FA5}">
                      <a16:colId xmlns:a16="http://schemas.microsoft.com/office/drawing/2014/main" val="1696146322"/>
                    </a:ext>
                  </a:extLst>
                </a:gridCol>
                <a:gridCol w="1820291">
                  <a:extLst>
                    <a:ext uri="{9D8B030D-6E8A-4147-A177-3AD203B41FA5}">
                      <a16:colId xmlns:a16="http://schemas.microsoft.com/office/drawing/2014/main" val="1059778183"/>
                    </a:ext>
                  </a:extLst>
                </a:gridCol>
                <a:gridCol w="1820291">
                  <a:extLst>
                    <a:ext uri="{9D8B030D-6E8A-4147-A177-3AD203B41FA5}">
                      <a16:colId xmlns:a16="http://schemas.microsoft.com/office/drawing/2014/main" val="210134769"/>
                    </a:ext>
                  </a:extLst>
                </a:gridCol>
                <a:gridCol w="1820291">
                  <a:extLst>
                    <a:ext uri="{9D8B030D-6E8A-4147-A177-3AD203B41FA5}">
                      <a16:colId xmlns:a16="http://schemas.microsoft.com/office/drawing/2014/main" val="1160319965"/>
                    </a:ext>
                  </a:extLst>
                </a:gridCol>
                <a:gridCol w="1820291">
                  <a:extLst>
                    <a:ext uri="{9D8B030D-6E8A-4147-A177-3AD203B41FA5}">
                      <a16:colId xmlns:a16="http://schemas.microsoft.com/office/drawing/2014/main" val="428984256"/>
                    </a:ext>
                  </a:extLst>
                </a:gridCol>
              </a:tblGrid>
              <a:tr h="4495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STORIA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u="sng">
                          <a:effectLst/>
                        </a:rPr>
                        <a:t>GEOGRAFIA 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u="sng">
                          <a:effectLst/>
                        </a:rPr>
                        <a:t>ISTITUZIONI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u="sng">
                          <a:effectLst/>
                        </a:rPr>
                        <a:t>SPORT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u="sng">
                          <a:effectLst/>
                        </a:rPr>
                        <a:t>BANDIERE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622303"/>
                  </a:ext>
                </a:extLst>
              </a:tr>
              <a:tr h="513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2" action="ppaction://hlinksldjump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3" action="ppaction://hlinksldjump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4" action="ppaction://hlinksldjump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5" action="ppaction://hlinksldjump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6" action="ppaction://hlinksldjump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26289"/>
                  </a:ext>
                </a:extLst>
              </a:tr>
              <a:tr h="513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7" action="ppaction://hlinksldjump"/>
                        </a:rPr>
                        <a:t>200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  <a:hlinkClick r:id="rId8" action="ppaction://hlinksldjump"/>
                        </a:rPr>
                        <a:t>200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9" action="ppaction://hlinksldjump"/>
                        </a:rPr>
                        <a:t>200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10" action="ppaction://hlinksldjump"/>
                        </a:rPr>
                        <a:t>200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11" action="ppaction://hlinksldjump"/>
                        </a:rPr>
                        <a:t>200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381525"/>
                  </a:ext>
                </a:extLst>
              </a:tr>
              <a:tr h="513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12" action="ppaction://hlinksldjump"/>
                        </a:rPr>
                        <a:t>300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13" action="ppaction://hlinksldjump"/>
                        </a:rPr>
                        <a:t>300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14" action="ppaction://hlinksldjump"/>
                        </a:rPr>
                        <a:t>300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15" action="ppaction://hlinksldjump"/>
                        </a:rPr>
                        <a:t>300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16" action="ppaction://hlinksldjump"/>
                        </a:rPr>
                        <a:t>300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56419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D17CE80-00EC-AC6D-1B80-E807988A3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666213"/>
              </p:ext>
            </p:extLst>
          </p:nvPr>
        </p:nvGraphicFramePr>
        <p:xfrm>
          <a:off x="971549" y="1870168"/>
          <a:ext cx="8239358" cy="1687839"/>
        </p:xfrm>
        <a:graphic>
          <a:graphicData uri="http://schemas.openxmlformats.org/drawingml/2006/table">
            <a:tbl>
              <a:tblPr firstRow="1" firstCol="1" lastCol="1" bandRow="1" bandCol="1">
                <a:solidFill>
                  <a:schemeClr val="bg1"/>
                </a:solidFill>
                <a:tableStyleId>{16D9F66E-5EB9-4882-86FB-DCBF35E3C3E4}</a:tableStyleId>
              </a:tblPr>
              <a:tblGrid>
                <a:gridCol w="2009940">
                  <a:extLst>
                    <a:ext uri="{9D8B030D-6E8A-4147-A177-3AD203B41FA5}">
                      <a16:colId xmlns:a16="http://schemas.microsoft.com/office/drawing/2014/main" val="1481001424"/>
                    </a:ext>
                  </a:extLst>
                </a:gridCol>
                <a:gridCol w="2079893">
                  <a:extLst>
                    <a:ext uri="{9D8B030D-6E8A-4147-A177-3AD203B41FA5}">
                      <a16:colId xmlns:a16="http://schemas.microsoft.com/office/drawing/2014/main" val="1506110963"/>
                    </a:ext>
                  </a:extLst>
                </a:gridCol>
                <a:gridCol w="2009940">
                  <a:extLst>
                    <a:ext uri="{9D8B030D-6E8A-4147-A177-3AD203B41FA5}">
                      <a16:colId xmlns:a16="http://schemas.microsoft.com/office/drawing/2014/main" val="1120485638"/>
                    </a:ext>
                  </a:extLst>
                </a:gridCol>
                <a:gridCol w="2139585">
                  <a:extLst>
                    <a:ext uri="{9D8B030D-6E8A-4147-A177-3AD203B41FA5}">
                      <a16:colId xmlns:a16="http://schemas.microsoft.com/office/drawing/2014/main" val="3041833845"/>
                    </a:ext>
                  </a:extLst>
                </a:gridCol>
              </a:tblGrid>
              <a:tr h="45549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it-IT" sz="1600" b="1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MUSICA</a:t>
                      </a:r>
                    </a:p>
                  </a:txBody>
                  <a:tcPr marL="66912" marR="6691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it-IT" sz="1600" b="1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BENEFICI DELL'UE</a:t>
                      </a:r>
                    </a:p>
                  </a:txBody>
                  <a:tcPr marL="66912" marR="6691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it-IT" sz="1600" b="1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PAESI DELL'UE</a:t>
                      </a:r>
                    </a:p>
                  </a:txBody>
                  <a:tcPr marL="66912" marR="6691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it-IT" sz="1600" b="1" u="sng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COLLABORAZIONE</a:t>
                      </a:r>
                    </a:p>
                  </a:txBody>
                  <a:tcPr marL="66912" marR="66912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233020"/>
                  </a:ext>
                </a:extLst>
              </a:tr>
              <a:tr h="4107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 dirty="0">
                          <a:effectLst/>
                          <a:hlinkClick r:id="rId17" action="ppaction://hlinksldjump"/>
                        </a:rPr>
                        <a:t>100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18" action="ppaction://hlinksldjump"/>
                        </a:rPr>
                        <a:t>100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19" action="ppaction://hlinksldjump"/>
                        </a:rPr>
                        <a:t>100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20" action="ppaction://hlinksldjump"/>
                        </a:rPr>
                        <a:t>100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271672"/>
                  </a:ext>
                </a:extLst>
              </a:tr>
              <a:tr h="4107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21" action="ppaction://hlinksldjump"/>
                        </a:rPr>
                        <a:t>200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22" action="ppaction://hlinksldjump"/>
                        </a:rPr>
                        <a:t>200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23" action="ppaction://hlinksldjump"/>
                        </a:rPr>
                        <a:t>200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24" action="ppaction://hlinksldjump"/>
                        </a:rPr>
                        <a:t>200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959392"/>
                  </a:ext>
                </a:extLst>
              </a:tr>
              <a:tr h="4107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25" action="ppaction://hlinksldjump"/>
                        </a:rPr>
                        <a:t>300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26" action="ppaction://hlinksldjump"/>
                        </a:rPr>
                        <a:t>300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>
                          <a:effectLst/>
                          <a:hlinkClick r:id="rId27" action="ppaction://hlinksldjump"/>
                        </a:rPr>
                        <a:t>300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u="sng" dirty="0">
                          <a:effectLst/>
                          <a:hlinkClick r:id="rId28" action="ppaction://hlinksldjump"/>
                        </a:rPr>
                        <a:t>300</a:t>
                      </a:r>
                    </a:p>
                  </a:txBody>
                  <a:tcPr marL="66912" marR="66912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8058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21718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0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Bandiere 300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Nella bandiera di quanti paesi dell'UE è presente il colore nero?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6381254F-6598-3B29-0BB4-7B13EFA8F504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181235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Spice Girls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Beatles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ABBA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Queen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9785"/>
            <a:ext cx="9612548" cy="1434726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Musica 100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Quale gruppo pop svedese è famoso per canzoni di successo come "Dancing Queen" e "Mamma Mia"?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BDEB78FF-273D-D9FB-D3AC-AA4A674ECCA5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307706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Wolfgang Amadeus Mozart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Giuseppe Verdi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Johann Sebastian Bach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Antonio Vivaldi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9751392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 dirty="0"/>
              <a:t>Musica 200</a:t>
            </a:r>
          </a:p>
          <a:p>
            <a:pPr>
              <a:lnSpc>
                <a:spcPts val="3000"/>
              </a:lnSpc>
            </a:pPr>
            <a:r>
              <a:rPr lang="it-IT" dirty="0">
                <a:solidFill>
                  <a:schemeClr val="accent2"/>
                </a:solidFill>
              </a:rPr>
              <a:t>⸺</a:t>
            </a:r>
          </a:p>
          <a:p>
            <a:r>
              <a:rPr lang="it-IT" sz="2000" dirty="0"/>
              <a:t>Quale compositore italiano è noto soprattutto per la sua opera "Le quattro stagioni" ed è considerato uno dei maggiori compositori barocchi?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A75786C2-7496-3FC2-91BA-44F7530D0064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266731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3" y="4158444"/>
            <a:ext cx="489306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Belgio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4893067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Germania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650890" y="2164544"/>
            <a:ext cx="4854848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Francia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50890" y="4158444"/>
            <a:ext cx="4854848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 sz="1800"/>
              <a:t>Danimarca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59" y="507568"/>
            <a:ext cx="10024355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Musica 300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Di dove era originario Adolphe Sax, l'inventore del sassofono?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4AD214-54EC-E9EC-980D-EFE9F8C360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328" y="2738425"/>
            <a:ext cx="1071562" cy="2395537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32E863D6-1F02-65CF-744E-E285CFA258E3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409615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Banca centrale europea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Accordo di Schengen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Politica agricola comune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Corte di giustizia dell'Unione europea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Benefici dell'UE 100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Cosa permette ai cittadini dei paesi dell'UE di viaggiare liberamente all'interno dell'Unione senza visto né controlli alle frontiere?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B03D1BE2-210D-B409-817C-B7E83443E6E7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242228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Corpo europeo di solidarietà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Erasmus+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Orizzonte Europa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Garanzia per i giovani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Benefici dell'UE 200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Quale programma offre fondi agli studenti per studiare in un altro paese dell'UE, promuovendo così gli scambi culturali e l'apprendimento?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05823000-5FAF-5B28-3802-68B775D6F078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126927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0538FD-FFF7-3142-846F-F987023558D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262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C</a:t>
            </a:r>
          </a:p>
          <a:p>
            <a:pPr lvl="1"/>
            <a:endParaRPr lang="es-ES" dirty="0"/>
          </a:p>
          <a:p>
            <a:pPr lvl="1"/>
            <a:r>
              <a:rPr lang="it-IT"/>
              <a:t>Una cartina dell'Europa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0DA1D-8462-C946-B6F8-458219636B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6261" y="2164544"/>
            <a:ext cx="5186805" cy="1771650"/>
          </a:xfr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/>
          <a:lstStyle/>
          <a:p>
            <a:r>
              <a:rPr lang="it-IT"/>
              <a:t>A</a:t>
            </a:r>
          </a:p>
          <a:p>
            <a:endParaRPr lang="es-ES" sz="1800" dirty="0"/>
          </a:p>
          <a:p>
            <a:r>
              <a:rPr lang="it-IT" sz="1800" b="0">
                <a:solidFill>
                  <a:schemeClr val="accent6"/>
                </a:solidFill>
                <a:latin typeface="Source Sans 3" panose="020B0303030403020204" pitchFamily="34" charset="0"/>
              </a:rPr>
              <a:t>Un cavallo</a:t>
            </a:r>
          </a:p>
          <a:p>
            <a:endParaRPr lang="es-ES" sz="1800" b="0" dirty="0">
              <a:solidFill>
                <a:schemeClr val="accent6"/>
              </a:solidFill>
              <a:latin typeface="Source Sans 3" panose="020B0303030403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B65B9-5BAD-CE40-96E3-75A1900AA7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18933" y="21645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B</a:t>
            </a:r>
          </a:p>
          <a:p>
            <a:pPr lvl="1"/>
            <a:endParaRPr lang="es-ES" dirty="0"/>
          </a:p>
          <a:p>
            <a:pPr lvl="1"/>
            <a:r>
              <a:rPr lang="it-IT"/>
              <a:t>Un ramo d'ulivo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8C806D-6B70-FA42-A6C0-A853280170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8933" y="4158444"/>
            <a:ext cx="5186805" cy="1771650"/>
          </a:xfrm>
          <a:solidFill>
            <a:schemeClr val="accent2">
              <a:lumMod val="20000"/>
              <a:lumOff val="80000"/>
              <a:alpha val="49580"/>
            </a:schemeClr>
          </a:solidFill>
        </p:spPr>
        <p:txBody>
          <a:bodyPr/>
          <a:lstStyle/>
          <a:p>
            <a:r>
              <a:rPr lang="it-IT"/>
              <a:t>D</a:t>
            </a:r>
          </a:p>
          <a:p>
            <a:pPr lvl="1"/>
            <a:endParaRPr lang="es-ES" dirty="0"/>
          </a:p>
          <a:p>
            <a:pPr lvl="1"/>
            <a:r>
              <a:rPr lang="it-IT"/>
              <a:t>Una stella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DF2309-8BDE-D5FC-BE6A-C899576C4E9A}"/>
              </a:ext>
            </a:extLst>
          </p:cNvPr>
          <p:cNvSpPr txBox="1"/>
          <p:nvPr/>
        </p:nvSpPr>
        <p:spPr>
          <a:xfrm>
            <a:off x="3462917" y="37982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s-ES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0D988F34-7955-7650-B610-FBAF17C825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060" y="507568"/>
            <a:ext cx="10198884" cy="1468465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it-IT"/>
              <a:t>Benefici dell'UE 300</a:t>
            </a:r>
          </a:p>
          <a:p>
            <a:pPr>
              <a:lnSpc>
                <a:spcPts val="3000"/>
              </a:lnSpc>
            </a:pPr>
            <a:r>
              <a:rPr lang="it-IT">
                <a:solidFill>
                  <a:schemeClr val="accent2"/>
                </a:solidFill>
              </a:rPr>
              <a:t>⸺</a:t>
            </a:r>
          </a:p>
          <a:p>
            <a:r>
              <a:rPr lang="it-IT" sz="2400"/>
              <a:t>Qual è l'elemento comune presente su tutte le monete da 1 euro?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843F66-54AC-0E97-2FCD-9B090ED43E44}"/>
              </a:ext>
            </a:extLst>
          </p:cNvPr>
          <p:cNvSpPr txBox="1"/>
          <p:nvPr/>
        </p:nvSpPr>
        <p:spPr>
          <a:xfrm>
            <a:off x="573439" y="16450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Autofit/>
          </a:bodyPr>
          <a:lstStyle/>
          <a:p>
            <a:pPr algn="l"/>
            <a:endParaRPr lang="en-BE" sz="4000" b="1" dirty="0" err="1">
              <a:solidFill>
                <a:srgbClr val="1C45E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7FF288-0591-B276-591D-1BFEF74D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157" y="507568"/>
            <a:ext cx="834313" cy="8343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5706AF-9F31-E68F-9E5C-4746D22974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1222" y="509785"/>
            <a:ext cx="615718" cy="520325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BB652151-9CD1-CA76-5D30-DF0A2169BD86}"/>
              </a:ext>
            </a:extLst>
          </p:cNvPr>
          <p:cNvSpPr txBox="1">
            <a:spLocks/>
          </p:cNvSpPr>
          <p:nvPr/>
        </p:nvSpPr>
        <p:spPr bwMode="auto">
          <a:xfrm>
            <a:off x="8360230" y="6010077"/>
            <a:ext cx="289885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575857"/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Europa Quest</a:t>
            </a:r>
          </a:p>
        </p:txBody>
      </p:sp>
    </p:spTree>
    <p:extLst>
      <p:ext uri="{BB962C8B-B14F-4D97-AF65-F5344CB8AC3E}">
        <p14:creationId xmlns:p14="http://schemas.microsoft.com/office/powerpoint/2010/main" val="119184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3399"/>
      </a:dk1>
      <a:lt1>
        <a:srgbClr val="FFFFFF"/>
      </a:lt1>
      <a:dk2>
        <a:srgbClr val="003399"/>
      </a:dk2>
      <a:lt2>
        <a:srgbClr val="CCD6EA"/>
      </a:lt2>
      <a:accent1>
        <a:srgbClr val="003399"/>
      </a:accent1>
      <a:accent2>
        <a:srgbClr val="23C3E0"/>
      </a:accent2>
      <a:accent3>
        <a:srgbClr val="2A71E1"/>
      </a:accent3>
      <a:accent4>
        <a:srgbClr val="FFD517"/>
      </a:accent4>
      <a:accent5>
        <a:srgbClr val="DBBBA3"/>
      </a:accent5>
      <a:accent6>
        <a:srgbClr val="616161"/>
      </a:accent6>
      <a:hlink>
        <a:srgbClr val="2A70E1"/>
      </a:hlink>
      <a:folHlink>
        <a:srgbClr val="F2F2F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t">
        <a:noAutofit/>
      </a:bodyPr>
      <a:lstStyle>
        <a:defPPr algn="l">
          <a:defRPr sz="4000" b="1" dirty="0" err="1" smtClean="0">
            <a:solidFill>
              <a:srgbClr val="1C45E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_v3 _sample" id="{AAA16727-62D9-DC44-BDDD-7D0F26403ACE}" vid="{8F3E3A5B-8705-0840-ADF4-E3DD71A7BC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D3E1EACFA3534BAAE6733335E23D4F" ma:contentTypeVersion="20" ma:contentTypeDescription="Create a new document." ma:contentTypeScope="" ma:versionID="7431ca54c46e0c322616e7788ce2299f">
  <xsd:schema xmlns:xsd="http://www.w3.org/2001/XMLSchema" xmlns:xs="http://www.w3.org/2001/XMLSchema" xmlns:p="http://schemas.microsoft.com/office/2006/metadata/properties" xmlns:ns1="http://schemas.microsoft.com/sharepoint/v3" xmlns:ns2="75666dcc-d1b0-4620-9e73-6d33eb7c4046" xmlns:ns3="a7616446-7f67-491d-a071-b296a72de81c" targetNamespace="http://schemas.microsoft.com/office/2006/metadata/properties" ma:root="true" ma:fieldsID="85393c792629708ed4b6ab0340c32456" ns1:_="" ns2:_="" ns3:_="">
    <xsd:import namespace="http://schemas.microsoft.com/sharepoint/v3"/>
    <xsd:import namespace="75666dcc-d1b0-4620-9e73-6d33eb7c4046"/>
    <xsd:import namespace="a7616446-7f67-491d-a071-b296a72de8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Thumbnail" minOccurs="0"/>
                <xsd:element ref="ns2:MediaServiceLocation" minOccurs="0"/>
                <xsd:element ref="ns3:SharedWithUsers" minOccurs="0"/>
                <xsd:element ref="ns3:SharedWithDetails" minOccurs="0"/>
                <xsd:element ref="ns2:Image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666dcc-d1b0-4620-9e73-6d33eb7c40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29863bb-a474-4ad0-a9d6-29a4b183cee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Thumbnail" ma:index="18" nillable="true" ma:displayName="Thumbnail" ma:format="Thumbnail" ma:internalName="Thumbnail">
      <xsd:simpleType>
        <xsd:restriction base="dms:Unknown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Image" ma:index="22" nillable="true" ma:displayName="Image" ma:format="Thumbnail" ma:internalName="Imag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616446-7f67-491d-a071-b296a72de81c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c42e32d2-47d4-4e7d-ba9f-8ca946ccc175}" ma:internalName="TaxCatchAll" ma:showField="CatchAllData" ma:web="a7616446-7f67-491d-a071-b296a72de8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5666dcc-d1b0-4620-9e73-6d33eb7c4046">
      <Terms xmlns="http://schemas.microsoft.com/office/infopath/2007/PartnerControls"/>
    </lcf76f155ced4ddcb4097134ff3c332f>
    <Image xmlns="75666dcc-d1b0-4620-9e73-6d33eb7c4046" xsi:nil="true"/>
    <TaxCatchAll xmlns="a7616446-7f67-491d-a071-b296a72de81c" xsi:nil="true"/>
    <Thumbnail xmlns="75666dcc-d1b0-4620-9e73-6d33eb7c4046" xsi:nil="true"/>
    <SharedWithUsers xmlns="a7616446-7f67-491d-a071-b296a72de81c">
      <UserInfo>
        <DisplayName>KREPELKOVA Jaroslava</DisplayName>
        <AccountId>166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F512E2-85C4-4A2C-8015-2F10FA38F2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5666dcc-d1b0-4620-9e73-6d33eb7c4046"/>
    <ds:schemaRef ds:uri="a7616446-7f67-491d-a071-b296a72de8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0A7C63-3261-4339-B45D-1DA9B4F2B4B8}">
  <ds:schemaRefs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a7616446-7f67-491d-a071-b296a72de81c"/>
    <ds:schemaRef ds:uri="75666dcc-d1b0-4620-9e73-6d33eb7c4046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345DB1E-1BF9-4432-A6C9-56E85BDE00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7451</TotalTime>
  <Words>1050</Words>
  <Application>Microsoft Office PowerPoint</Application>
  <PresentationFormat>Widescreen</PresentationFormat>
  <Paragraphs>499</Paragraphs>
  <Slides>30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9" baseType="lpstr">
      <vt:lpstr>Arial</vt:lpstr>
      <vt:lpstr>Calibri</vt:lpstr>
      <vt:lpstr>Courier New</vt:lpstr>
      <vt:lpstr>Source Sans 3</vt:lpstr>
      <vt:lpstr>Source Sans 3 Medium</vt:lpstr>
      <vt:lpstr>Source Sans 3 Semibold</vt:lpstr>
      <vt:lpstr>Source Serif 4 14pt</vt:lpstr>
      <vt:lpstr>Wingdings</vt:lpstr>
      <vt:lpstr>Office Theme</vt:lpstr>
      <vt:lpstr>Presentazione standard di PowerPoint</vt:lpstr>
      <vt:lpstr>Presentazione standard di PowerPoint</vt:lpstr>
      <vt:lpstr>Europa Quest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Secretariat of European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sample title lorem ipsum</dc:title>
  <dc:creator>NATSEV Petar</dc:creator>
  <cp:lastModifiedBy>VISCARDI ROSA</cp:lastModifiedBy>
  <cp:revision>64</cp:revision>
  <cp:lastPrinted>2020-03-11T16:07:50Z</cp:lastPrinted>
  <dcterms:created xsi:type="dcterms:W3CDTF">2020-03-24T15:57:55Z</dcterms:created>
  <dcterms:modified xsi:type="dcterms:W3CDTF">2024-09-27T12:25:09Z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0x01010044D3E1EACFA3534BAAE6733335E23D4F</vt:lpwstr>
  </property>
  <property fmtid="{D5CDD505-2E9C-101B-9397-08002B2CF9AE}" pid="3" name="MediaServiceImageTags">
    <vt:lpwstr/>
  </property>
  <property fmtid="{D5CDD505-2E9C-101B-9397-08002B2CF9AE}" pid="4" name="MSIP_Label_af60b174-6478-47f9-866e-33f097bb6603_Enabled">
    <vt:lpwstr>true</vt:lpwstr>
  </property>
  <property fmtid="{D5CDD505-2E9C-101B-9397-08002B2CF9AE}" pid="5" name="MSIP_Label_af60b174-6478-47f9-866e-33f097bb6603_SetDate">
    <vt:lpwstr>2024-06-20T12:49:30Z</vt:lpwstr>
  </property>
  <property fmtid="{D5CDD505-2E9C-101B-9397-08002B2CF9AE}" pid="6" name="MSIP_Label_af60b174-6478-47f9-866e-33f097bb6603_Method">
    <vt:lpwstr>Privileged</vt:lpwstr>
  </property>
  <property fmtid="{D5CDD505-2E9C-101B-9397-08002B2CF9AE}" pid="7" name="MSIP_Label_af60b174-6478-47f9-866e-33f097bb6603_Name">
    <vt:lpwstr>GSCEU - PUBLIC Label</vt:lpwstr>
  </property>
  <property fmtid="{D5CDD505-2E9C-101B-9397-08002B2CF9AE}" pid="8" name="MSIP_Label_af60b174-6478-47f9-866e-33f097bb6603_SiteId">
    <vt:lpwstr>03ad1c97-0a4d-4e82-8f93-27291a6a0767</vt:lpwstr>
  </property>
  <property fmtid="{D5CDD505-2E9C-101B-9397-08002B2CF9AE}" pid="9" name="MSIP_Label_af60b174-6478-47f9-866e-33f097bb6603_ActionId">
    <vt:lpwstr>f461f181-0862-44df-8c1a-5d259aff300f</vt:lpwstr>
  </property>
  <property fmtid="{D5CDD505-2E9C-101B-9397-08002B2CF9AE}" pid="10" name="MSIP_Label_af60b174-6478-47f9-866e-33f097bb6603_ContentBits">
    <vt:lpwstr>0</vt:lpwstr>
  </property>
</Properties>
</file>